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30"/>
  </p:notesMasterIdLst>
  <p:handoutMasterIdLst>
    <p:handoutMasterId r:id="rId31"/>
  </p:handoutMasterIdLst>
  <p:sldIdLst>
    <p:sldId id="257" r:id="rId3"/>
    <p:sldId id="331" r:id="rId4"/>
    <p:sldId id="388" r:id="rId5"/>
    <p:sldId id="350" r:id="rId6"/>
    <p:sldId id="332" r:id="rId7"/>
    <p:sldId id="334" r:id="rId8"/>
    <p:sldId id="336" r:id="rId9"/>
    <p:sldId id="340" r:id="rId10"/>
    <p:sldId id="341" r:id="rId11"/>
    <p:sldId id="351" r:id="rId12"/>
    <p:sldId id="396" r:id="rId13"/>
    <p:sldId id="397" r:id="rId14"/>
    <p:sldId id="398" r:id="rId15"/>
    <p:sldId id="399" r:id="rId16"/>
    <p:sldId id="401" r:id="rId17"/>
    <p:sldId id="402" r:id="rId18"/>
    <p:sldId id="400" r:id="rId19"/>
    <p:sldId id="403" r:id="rId20"/>
    <p:sldId id="382" r:id="rId21"/>
    <p:sldId id="383" r:id="rId22"/>
    <p:sldId id="384" r:id="rId23"/>
    <p:sldId id="392" r:id="rId24"/>
    <p:sldId id="404" r:id="rId25"/>
    <p:sldId id="386" r:id="rId26"/>
    <p:sldId id="393" r:id="rId27"/>
    <p:sldId id="394" r:id="rId28"/>
    <p:sldId id="39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76">
          <p15:clr>
            <a:srgbClr val="A4A3A4"/>
          </p15:clr>
        </p15:guide>
        <p15:guide id="3" orient="horz" pos="4080">
          <p15:clr>
            <a:srgbClr val="A4A3A4"/>
          </p15:clr>
        </p15:guide>
        <p15:guide id="4" pos="2880">
          <p15:clr>
            <a:srgbClr val="A4A3A4"/>
          </p15:clr>
        </p15:guide>
        <p15:guide id="5" pos="288">
          <p15:clr>
            <a:srgbClr val="A4A3A4"/>
          </p15:clr>
        </p15:guide>
        <p15:guide id="6" pos="5472">
          <p15:clr>
            <a:srgbClr val="A4A3A4"/>
          </p15:clr>
        </p15:guide>
        <p15:guide id="7" pos="499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5" autoAdjust="0"/>
    <p:restoredTop sz="87194" autoAdjust="0"/>
  </p:normalViewPr>
  <p:slideViewPr>
    <p:cSldViewPr showGuides="1">
      <p:cViewPr varScale="1">
        <p:scale>
          <a:sx n="80" d="100"/>
          <a:sy n="80" d="100"/>
        </p:scale>
        <p:origin x="-1896" y="-84"/>
      </p:cViewPr>
      <p:guideLst>
        <p:guide orient="horz" pos="2160"/>
        <p:guide orient="horz" pos="176"/>
        <p:guide orient="horz" pos="4080"/>
        <p:guide pos="2880"/>
        <p:guide pos="288"/>
        <p:guide pos="5472"/>
        <p:guide pos="4992"/>
      </p:guideLst>
    </p:cSldViewPr>
  </p:slideViewPr>
  <p:notesTextViewPr>
    <p:cViewPr>
      <p:scale>
        <a:sx n="1" d="1"/>
        <a:sy n="1" d="1"/>
      </p:scale>
      <p:origin x="0" y="0"/>
    </p:cViewPr>
  </p:notesTextViewPr>
  <p:sorterViewPr>
    <p:cViewPr>
      <p:scale>
        <a:sx n="100" d="100"/>
        <a:sy n="100" d="100"/>
      </p:scale>
      <p:origin x="0" y="576"/>
    </p:cViewPr>
  </p:sorterViewPr>
  <p:notesViewPr>
    <p:cSldViewPr showGuides="1">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8E0C9B-77C7-4DDB-81DC-F7FCB0316BA2}" type="datetime1">
              <a:rPr lang="en-US" smtClean="0"/>
              <a:t>11/14/2014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Copyright © 2013 CTB/McGraw-Hill LLC.</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F117D8-5D96-4074-8E76-64207E176E2E}" type="slidenum">
              <a:rPr lang="en-US" smtClean="0"/>
              <a:pPr/>
              <a:t>‹#›</a:t>
            </a:fld>
            <a:endParaRPr lang="en-US" dirty="0"/>
          </a:p>
        </p:txBody>
      </p:sp>
    </p:spTree>
    <p:extLst>
      <p:ext uri="{BB962C8B-B14F-4D97-AF65-F5344CB8AC3E}">
        <p14:creationId xmlns:p14="http://schemas.microsoft.com/office/powerpoint/2010/main" val="165803737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1A6BD6-33DC-4676-8E63-7B08DE5172F8}" type="datetime1">
              <a:rPr lang="en-US" smtClean="0"/>
              <a:t>11/14/2014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Copyright © 2013 CTB/McGraw-Hill LLC.</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C3EFC-8D80-4AE8-80B1-C61379A6307B}" type="slidenum">
              <a:rPr lang="en-US" smtClean="0"/>
              <a:pPr/>
              <a:t>‹#›</a:t>
            </a:fld>
            <a:endParaRPr lang="en-US" dirty="0"/>
          </a:p>
        </p:txBody>
      </p:sp>
    </p:spTree>
    <p:extLst>
      <p:ext uri="{BB962C8B-B14F-4D97-AF65-F5344CB8AC3E}">
        <p14:creationId xmlns:p14="http://schemas.microsoft.com/office/powerpoint/2010/main" val="197590116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Copyright © 2013 CTB/McGraw-Hill LLC.</a:t>
            </a:r>
            <a:endParaRPr lang="en-US" dirty="0"/>
          </a:p>
        </p:txBody>
      </p:sp>
      <p:sp>
        <p:nvSpPr>
          <p:cNvPr id="5" name="Slide Number Placeholder 4"/>
          <p:cNvSpPr>
            <a:spLocks noGrp="1"/>
          </p:cNvSpPr>
          <p:nvPr>
            <p:ph type="sldNum" sz="quarter" idx="11"/>
          </p:nvPr>
        </p:nvSpPr>
        <p:spPr/>
        <p:txBody>
          <a:bodyPr/>
          <a:lstStyle/>
          <a:p>
            <a:fld id="{1D1C3EFC-8D80-4AE8-80B1-C61379A6307B}" type="slidenum">
              <a:rPr lang="en-US" smtClean="0"/>
              <a:pPr/>
              <a:t>1</a:t>
            </a:fld>
            <a:endParaRPr lang="en-US" dirty="0"/>
          </a:p>
        </p:txBody>
      </p:sp>
      <p:sp>
        <p:nvSpPr>
          <p:cNvPr id="6" name="Date Placeholder 5"/>
          <p:cNvSpPr>
            <a:spLocks noGrp="1"/>
          </p:cNvSpPr>
          <p:nvPr>
            <p:ph type="dt" idx="12"/>
          </p:nvPr>
        </p:nvSpPr>
        <p:spPr/>
        <p:txBody>
          <a:bodyPr/>
          <a:lstStyle/>
          <a:p>
            <a:fld id="{D18814CB-3037-42FD-AB43-13B36E39F1F9}" type="datetime1">
              <a:rPr lang="en-US" smtClean="0"/>
              <a:t>11/14/2014</a:t>
            </a:fld>
            <a:endParaRPr lang="en-US" dirty="0"/>
          </a:p>
        </p:txBody>
      </p:sp>
    </p:spTree>
    <p:extLst>
      <p:ext uri="{BB962C8B-B14F-4D97-AF65-F5344CB8AC3E}">
        <p14:creationId xmlns:p14="http://schemas.microsoft.com/office/powerpoint/2010/main" val="10630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931" eaLnBrk="0" hangingPunct="0">
              <a:spcBef>
                <a:spcPct val="30000"/>
              </a:spcBef>
              <a:defRPr sz="1200">
                <a:solidFill>
                  <a:schemeClr val="tx1"/>
                </a:solidFill>
                <a:latin typeface="Arial" charset="0"/>
              </a:defRPr>
            </a:lvl1pPr>
            <a:lvl2pPr marL="720067" indent="-276949" algn="l" defTabSz="913931" eaLnBrk="0" hangingPunct="0">
              <a:spcBef>
                <a:spcPct val="30000"/>
              </a:spcBef>
              <a:defRPr sz="1200">
                <a:solidFill>
                  <a:schemeClr val="tx1"/>
                </a:solidFill>
                <a:latin typeface="Arial" charset="0"/>
              </a:defRPr>
            </a:lvl2pPr>
            <a:lvl3pPr marL="1107796" indent="-221559" algn="l" defTabSz="913931" eaLnBrk="0" hangingPunct="0">
              <a:spcBef>
                <a:spcPct val="30000"/>
              </a:spcBef>
              <a:defRPr sz="1200">
                <a:solidFill>
                  <a:schemeClr val="tx1"/>
                </a:solidFill>
                <a:latin typeface="Arial" charset="0"/>
              </a:defRPr>
            </a:lvl3pPr>
            <a:lvl4pPr marL="1550914" indent="-221559" algn="l" defTabSz="913931" eaLnBrk="0" hangingPunct="0">
              <a:spcBef>
                <a:spcPct val="30000"/>
              </a:spcBef>
              <a:defRPr sz="1200">
                <a:solidFill>
                  <a:schemeClr val="tx1"/>
                </a:solidFill>
                <a:latin typeface="Arial" charset="0"/>
              </a:defRPr>
            </a:lvl4pPr>
            <a:lvl5pPr marL="1994032" indent="-221559" algn="l" defTabSz="913931" eaLnBrk="0" hangingPunct="0">
              <a:spcBef>
                <a:spcPct val="30000"/>
              </a:spcBef>
              <a:defRPr sz="1200">
                <a:solidFill>
                  <a:schemeClr val="tx1"/>
                </a:solidFill>
                <a:latin typeface="Arial" charset="0"/>
              </a:defRPr>
            </a:lvl5pPr>
            <a:lvl6pPr marL="2437150" indent="-221559" defTabSz="913931" eaLnBrk="0" fontAlgn="base" hangingPunct="0">
              <a:spcBef>
                <a:spcPct val="30000"/>
              </a:spcBef>
              <a:spcAft>
                <a:spcPct val="0"/>
              </a:spcAft>
              <a:defRPr sz="1200">
                <a:solidFill>
                  <a:schemeClr val="tx1"/>
                </a:solidFill>
                <a:latin typeface="Arial" charset="0"/>
              </a:defRPr>
            </a:lvl6pPr>
            <a:lvl7pPr marL="2880269" indent="-221559" defTabSz="913931" eaLnBrk="0" fontAlgn="base" hangingPunct="0">
              <a:spcBef>
                <a:spcPct val="30000"/>
              </a:spcBef>
              <a:spcAft>
                <a:spcPct val="0"/>
              </a:spcAft>
              <a:defRPr sz="1200">
                <a:solidFill>
                  <a:schemeClr val="tx1"/>
                </a:solidFill>
                <a:latin typeface="Arial" charset="0"/>
              </a:defRPr>
            </a:lvl7pPr>
            <a:lvl8pPr marL="3323387" indent="-221559" defTabSz="913931" eaLnBrk="0" fontAlgn="base" hangingPunct="0">
              <a:spcBef>
                <a:spcPct val="30000"/>
              </a:spcBef>
              <a:spcAft>
                <a:spcPct val="0"/>
              </a:spcAft>
              <a:defRPr sz="1200">
                <a:solidFill>
                  <a:schemeClr val="tx1"/>
                </a:solidFill>
                <a:latin typeface="Arial" charset="0"/>
              </a:defRPr>
            </a:lvl8pPr>
            <a:lvl9pPr marL="3766505" indent="-221559" defTabSz="91393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71B5DD4-C977-42F7-A2D9-781C341272DD}" type="slidenum">
              <a:rPr lang="en-US" altLang="en-US" sz="1300"/>
              <a:pPr algn="r" eaLnBrk="1" hangingPunct="1">
                <a:spcBef>
                  <a:spcPct val="0"/>
                </a:spcBef>
              </a:pPr>
              <a:t>14</a:t>
            </a:fld>
            <a:endParaRPr lang="en-US" altLang="en-US" sz="1300"/>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Sample Class Item Analysis Report.  </a:t>
            </a:r>
          </a:p>
          <a:p>
            <a:pPr eaLnBrk="1" hangingPunct="1"/>
            <a:endParaRPr lang="en-US" altLang="en-US" dirty="0" smtClean="0"/>
          </a:p>
          <a:p>
            <a:pPr eaLnBrk="1" hangingPunct="1"/>
            <a:r>
              <a:rPr lang="en-US" altLang="en-US" baseline="0" dirty="0" smtClean="0"/>
              <a:t>Provides classroom learning data by subject, grade, standard, and reporting category. </a:t>
            </a:r>
            <a:r>
              <a:rPr lang="en-US" altLang="en-US" dirty="0" smtClean="0"/>
              <a:t>Note on the left items are </a:t>
            </a:r>
            <a:r>
              <a:rPr lang="en-US" altLang="en-US" u="sng" dirty="0" smtClean="0">
                <a:solidFill>
                  <a:srgbClr val="00B0F0"/>
                </a:solidFill>
              </a:rPr>
              <a:t>underlined</a:t>
            </a:r>
            <a:r>
              <a:rPr lang="en-US" altLang="en-US" baseline="0" dirty="0" smtClean="0">
                <a:solidFill>
                  <a:srgbClr val="00B0F0"/>
                </a:solidFill>
              </a:rPr>
              <a:t> </a:t>
            </a:r>
            <a:r>
              <a:rPr lang="en-US" altLang="en-US" baseline="0" dirty="0" smtClean="0"/>
              <a:t>and may be viewed.  Green highlights show the correct answer and class percentage breakdowns. </a:t>
            </a:r>
            <a:endParaRPr lang="en-US" altLang="en-US" dirty="0" smtClean="0"/>
          </a:p>
        </p:txBody>
      </p:sp>
      <p:sp>
        <p:nvSpPr>
          <p:cNvPr id="28677" name="Slide Number Placeholder 3"/>
          <p:cNvSpPr txBox="1">
            <a:spLocks noGrp="1"/>
          </p:cNvSpPr>
          <p:nvPr/>
        </p:nvSpPr>
        <p:spPr bwMode="auto">
          <a:xfrm>
            <a:off x="3885180" y="8685256"/>
            <a:ext cx="29712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lgn="l" defTabSz="942975" eaLnBrk="0" hangingPunct="0">
              <a:spcBef>
                <a:spcPct val="30000"/>
              </a:spcBef>
              <a:defRPr sz="1200">
                <a:solidFill>
                  <a:schemeClr val="tx1"/>
                </a:solidFill>
                <a:latin typeface="Arial" charset="0"/>
              </a:defRPr>
            </a:lvl1pPr>
            <a:lvl2pPr marL="742950" indent="-285750" algn="l" defTabSz="942975" eaLnBrk="0" hangingPunct="0">
              <a:spcBef>
                <a:spcPct val="30000"/>
              </a:spcBef>
              <a:defRPr sz="1200">
                <a:solidFill>
                  <a:schemeClr val="tx1"/>
                </a:solidFill>
                <a:latin typeface="Arial" charset="0"/>
              </a:defRPr>
            </a:lvl2pPr>
            <a:lvl3pPr marL="1143000" indent="-228600" algn="l" defTabSz="942975" eaLnBrk="0" hangingPunct="0">
              <a:spcBef>
                <a:spcPct val="30000"/>
              </a:spcBef>
              <a:defRPr sz="1200">
                <a:solidFill>
                  <a:schemeClr val="tx1"/>
                </a:solidFill>
                <a:latin typeface="Arial" charset="0"/>
              </a:defRPr>
            </a:lvl3pPr>
            <a:lvl4pPr marL="1600200" indent="-228600" algn="l" defTabSz="942975" eaLnBrk="0" hangingPunct="0">
              <a:spcBef>
                <a:spcPct val="30000"/>
              </a:spcBef>
              <a:defRPr sz="1200">
                <a:solidFill>
                  <a:schemeClr val="tx1"/>
                </a:solidFill>
                <a:latin typeface="Arial" charset="0"/>
              </a:defRPr>
            </a:lvl4pPr>
            <a:lvl5pPr marL="2057400" indent="-228600" algn="l" defTabSz="942975" eaLnBrk="0" hangingPunct="0">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A93CAAA-C739-4BFA-89D6-C1EBA0A3A713}" type="slidenum">
              <a:rPr lang="en-US" altLang="en-US" sz="1300"/>
              <a:pPr algn="r" eaLnBrk="1" hangingPunct="1">
                <a:spcBef>
                  <a:spcPct val="0"/>
                </a:spcBef>
              </a:pPr>
              <a:t>14</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931" eaLnBrk="0" hangingPunct="0">
              <a:spcBef>
                <a:spcPct val="30000"/>
              </a:spcBef>
              <a:defRPr sz="1200">
                <a:solidFill>
                  <a:schemeClr val="tx1"/>
                </a:solidFill>
                <a:latin typeface="Arial" charset="0"/>
              </a:defRPr>
            </a:lvl1pPr>
            <a:lvl2pPr marL="720067" indent="-276949" algn="l" defTabSz="913931" eaLnBrk="0" hangingPunct="0">
              <a:spcBef>
                <a:spcPct val="30000"/>
              </a:spcBef>
              <a:defRPr sz="1200">
                <a:solidFill>
                  <a:schemeClr val="tx1"/>
                </a:solidFill>
                <a:latin typeface="Arial" charset="0"/>
              </a:defRPr>
            </a:lvl2pPr>
            <a:lvl3pPr marL="1107796" indent="-221559" algn="l" defTabSz="913931" eaLnBrk="0" hangingPunct="0">
              <a:spcBef>
                <a:spcPct val="30000"/>
              </a:spcBef>
              <a:defRPr sz="1200">
                <a:solidFill>
                  <a:schemeClr val="tx1"/>
                </a:solidFill>
                <a:latin typeface="Arial" charset="0"/>
              </a:defRPr>
            </a:lvl3pPr>
            <a:lvl4pPr marL="1550914" indent="-221559" algn="l" defTabSz="913931" eaLnBrk="0" hangingPunct="0">
              <a:spcBef>
                <a:spcPct val="30000"/>
              </a:spcBef>
              <a:defRPr sz="1200">
                <a:solidFill>
                  <a:schemeClr val="tx1"/>
                </a:solidFill>
                <a:latin typeface="Arial" charset="0"/>
              </a:defRPr>
            </a:lvl4pPr>
            <a:lvl5pPr marL="1994032" indent="-221559" algn="l" defTabSz="913931" eaLnBrk="0" hangingPunct="0">
              <a:spcBef>
                <a:spcPct val="30000"/>
              </a:spcBef>
              <a:defRPr sz="1200">
                <a:solidFill>
                  <a:schemeClr val="tx1"/>
                </a:solidFill>
                <a:latin typeface="Arial" charset="0"/>
              </a:defRPr>
            </a:lvl5pPr>
            <a:lvl6pPr marL="2437150" indent="-221559" defTabSz="913931" eaLnBrk="0" fontAlgn="base" hangingPunct="0">
              <a:spcBef>
                <a:spcPct val="30000"/>
              </a:spcBef>
              <a:spcAft>
                <a:spcPct val="0"/>
              </a:spcAft>
              <a:defRPr sz="1200">
                <a:solidFill>
                  <a:schemeClr val="tx1"/>
                </a:solidFill>
                <a:latin typeface="Arial" charset="0"/>
              </a:defRPr>
            </a:lvl6pPr>
            <a:lvl7pPr marL="2880269" indent="-221559" defTabSz="913931" eaLnBrk="0" fontAlgn="base" hangingPunct="0">
              <a:spcBef>
                <a:spcPct val="30000"/>
              </a:spcBef>
              <a:spcAft>
                <a:spcPct val="0"/>
              </a:spcAft>
              <a:defRPr sz="1200">
                <a:solidFill>
                  <a:schemeClr val="tx1"/>
                </a:solidFill>
                <a:latin typeface="Arial" charset="0"/>
              </a:defRPr>
            </a:lvl7pPr>
            <a:lvl8pPr marL="3323387" indent="-221559" defTabSz="913931" eaLnBrk="0" fontAlgn="base" hangingPunct="0">
              <a:spcBef>
                <a:spcPct val="30000"/>
              </a:spcBef>
              <a:spcAft>
                <a:spcPct val="0"/>
              </a:spcAft>
              <a:defRPr sz="1200">
                <a:solidFill>
                  <a:schemeClr val="tx1"/>
                </a:solidFill>
                <a:latin typeface="Arial" charset="0"/>
              </a:defRPr>
            </a:lvl8pPr>
            <a:lvl9pPr marL="3766505" indent="-221559" defTabSz="91393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CDBF0C-C373-41B8-AF0C-5B598F100358}" type="slidenum">
              <a:rPr lang="en-US" altLang="en-US" sz="1300"/>
              <a:pPr algn="r" eaLnBrk="1" hangingPunct="1">
                <a:spcBef>
                  <a:spcPct val="0"/>
                </a:spcBef>
              </a:pPr>
              <a:t>15</a:t>
            </a:fld>
            <a:endParaRPr lang="en-US" altLang="en-US"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Sample</a:t>
            </a:r>
            <a:r>
              <a:rPr lang="en-US" altLang="en-US" b="1" baseline="0" dirty="0" smtClean="0"/>
              <a:t> Item View.</a:t>
            </a:r>
            <a:endParaRPr lang="en-US" altLang="en-US" b="1" dirty="0" smtClean="0"/>
          </a:p>
          <a:p>
            <a:pPr eaLnBrk="1" hangingPunct="1"/>
            <a:endParaRPr lang="en-US" altLang="en-US" dirty="0" smtClean="0"/>
          </a:p>
          <a:p>
            <a:pPr eaLnBrk="1" hangingPunct="1"/>
            <a:r>
              <a:rPr lang="en-US" altLang="en-US" dirty="0" smtClean="0"/>
              <a:t>This Item View screen provides the question, distractors, correct answer, P-value, and answer choice distribution.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931" eaLnBrk="0" hangingPunct="0">
              <a:spcBef>
                <a:spcPct val="30000"/>
              </a:spcBef>
              <a:defRPr sz="1200">
                <a:solidFill>
                  <a:schemeClr val="tx1"/>
                </a:solidFill>
                <a:latin typeface="Arial" charset="0"/>
              </a:defRPr>
            </a:lvl1pPr>
            <a:lvl2pPr marL="720067" indent="-276949" algn="l" defTabSz="913931" eaLnBrk="0" hangingPunct="0">
              <a:spcBef>
                <a:spcPct val="30000"/>
              </a:spcBef>
              <a:defRPr sz="1200">
                <a:solidFill>
                  <a:schemeClr val="tx1"/>
                </a:solidFill>
                <a:latin typeface="Arial" charset="0"/>
              </a:defRPr>
            </a:lvl2pPr>
            <a:lvl3pPr marL="1107796" indent="-221559" algn="l" defTabSz="913931" eaLnBrk="0" hangingPunct="0">
              <a:spcBef>
                <a:spcPct val="30000"/>
              </a:spcBef>
              <a:defRPr sz="1200">
                <a:solidFill>
                  <a:schemeClr val="tx1"/>
                </a:solidFill>
                <a:latin typeface="Arial" charset="0"/>
              </a:defRPr>
            </a:lvl3pPr>
            <a:lvl4pPr marL="1550914" indent="-221559" algn="l" defTabSz="913931" eaLnBrk="0" hangingPunct="0">
              <a:spcBef>
                <a:spcPct val="30000"/>
              </a:spcBef>
              <a:defRPr sz="1200">
                <a:solidFill>
                  <a:schemeClr val="tx1"/>
                </a:solidFill>
                <a:latin typeface="Arial" charset="0"/>
              </a:defRPr>
            </a:lvl4pPr>
            <a:lvl5pPr marL="1994032" indent="-221559" algn="l" defTabSz="913931" eaLnBrk="0" hangingPunct="0">
              <a:spcBef>
                <a:spcPct val="30000"/>
              </a:spcBef>
              <a:defRPr sz="1200">
                <a:solidFill>
                  <a:schemeClr val="tx1"/>
                </a:solidFill>
                <a:latin typeface="Arial" charset="0"/>
              </a:defRPr>
            </a:lvl5pPr>
            <a:lvl6pPr marL="2437150" indent="-221559" defTabSz="913931" eaLnBrk="0" fontAlgn="base" hangingPunct="0">
              <a:spcBef>
                <a:spcPct val="30000"/>
              </a:spcBef>
              <a:spcAft>
                <a:spcPct val="0"/>
              </a:spcAft>
              <a:defRPr sz="1200">
                <a:solidFill>
                  <a:schemeClr val="tx1"/>
                </a:solidFill>
                <a:latin typeface="Arial" charset="0"/>
              </a:defRPr>
            </a:lvl6pPr>
            <a:lvl7pPr marL="2880269" indent="-221559" defTabSz="913931" eaLnBrk="0" fontAlgn="base" hangingPunct="0">
              <a:spcBef>
                <a:spcPct val="30000"/>
              </a:spcBef>
              <a:spcAft>
                <a:spcPct val="0"/>
              </a:spcAft>
              <a:defRPr sz="1200">
                <a:solidFill>
                  <a:schemeClr val="tx1"/>
                </a:solidFill>
                <a:latin typeface="Arial" charset="0"/>
              </a:defRPr>
            </a:lvl7pPr>
            <a:lvl8pPr marL="3323387" indent="-221559" defTabSz="913931" eaLnBrk="0" fontAlgn="base" hangingPunct="0">
              <a:spcBef>
                <a:spcPct val="30000"/>
              </a:spcBef>
              <a:spcAft>
                <a:spcPct val="0"/>
              </a:spcAft>
              <a:defRPr sz="1200">
                <a:solidFill>
                  <a:schemeClr val="tx1"/>
                </a:solidFill>
                <a:latin typeface="Arial" charset="0"/>
              </a:defRPr>
            </a:lvl8pPr>
            <a:lvl9pPr marL="3766505" indent="-221559" defTabSz="91393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D0D8CD6-7631-4B85-8E0C-FB84BA8ADCEF}" type="slidenum">
              <a:rPr lang="en-US" altLang="en-US" sz="1300"/>
              <a:pPr algn="r" eaLnBrk="1" hangingPunct="1">
                <a:spcBef>
                  <a:spcPct val="0"/>
                </a:spcBef>
              </a:pPr>
              <a:t>16</a:t>
            </a:fld>
            <a:endParaRPr lang="en-US" altLang="en-US" sz="13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Sample Classroom Matrix Report.</a:t>
            </a:r>
          </a:p>
          <a:p>
            <a:pPr eaLnBrk="1" hangingPunct="1"/>
            <a:endParaRPr lang="en-US" altLang="en-US" dirty="0" smtClean="0"/>
          </a:p>
          <a:p>
            <a:pPr eaLnBrk="1" hangingPunct="1"/>
            <a:r>
              <a:rPr lang="en-US" altLang="en-US" dirty="0" smtClean="0"/>
              <a:t>Downloadable worksheet (Excel) shows range, % correct, and individual answers by indicator.  In essence it combines data from the Assessment and Item Analysis reports into a downloadable Excel file.  On the left side notice the header information available.  On the upper right notice the indicators, item numbers, and answer choices as you move across in the spreadsheet.</a:t>
            </a:r>
          </a:p>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931" eaLnBrk="0" hangingPunct="0">
              <a:spcBef>
                <a:spcPct val="30000"/>
              </a:spcBef>
              <a:defRPr sz="1200">
                <a:solidFill>
                  <a:schemeClr val="tx1"/>
                </a:solidFill>
                <a:latin typeface="Arial" charset="0"/>
              </a:defRPr>
            </a:lvl1pPr>
            <a:lvl2pPr marL="720067" indent="-276949" algn="l" defTabSz="913931" eaLnBrk="0" hangingPunct="0">
              <a:spcBef>
                <a:spcPct val="30000"/>
              </a:spcBef>
              <a:defRPr sz="1200">
                <a:solidFill>
                  <a:schemeClr val="tx1"/>
                </a:solidFill>
                <a:latin typeface="Arial" charset="0"/>
              </a:defRPr>
            </a:lvl2pPr>
            <a:lvl3pPr marL="1107796" indent="-221559" algn="l" defTabSz="913931" eaLnBrk="0" hangingPunct="0">
              <a:spcBef>
                <a:spcPct val="30000"/>
              </a:spcBef>
              <a:defRPr sz="1200">
                <a:solidFill>
                  <a:schemeClr val="tx1"/>
                </a:solidFill>
                <a:latin typeface="Arial" charset="0"/>
              </a:defRPr>
            </a:lvl3pPr>
            <a:lvl4pPr marL="1550914" indent="-221559" algn="l" defTabSz="913931" eaLnBrk="0" hangingPunct="0">
              <a:spcBef>
                <a:spcPct val="30000"/>
              </a:spcBef>
              <a:defRPr sz="1200">
                <a:solidFill>
                  <a:schemeClr val="tx1"/>
                </a:solidFill>
                <a:latin typeface="Arial" charset="0"/>
              </a:defRPr>
            </a:lvl4pPr>
            <a:lvl5pPr marL="1994032" indent="-221559" algn="l" defTabSz="913931" eaLnBrk="0" hangingPunct="0">
              <a:spcBef>
                <a:spcPct val="30000"/>
              </a:spcBef>
              <a:defRPr sz="1200">
                <a:solidFill>
                  <a:schemeClr val="tx1"/>
                </a:solidFill>
                <a:latin typeface="Arial" charset="0"/>
              </a:defRPr>
            </a:lvl5pPr>
            <a:lvl6pPr marL="2437150" indent="-221559" defTabSz="913931" eaLnBrk="0" fontAlgn="base" hangingPunct="0">
              <a:spcBef>
                <a:spcPct val="30000"/>
              </a:spcBef>
              <a:spcAft>
                <a:spcPct val="0"/>
              </a:spcAft>
              <a:defRPr sz="1200">
                <a:solidFill>
                  <a:schemeClr val="tx1"/>
                </a:solidFill>
                <a:latin typeface="Arial" charset="0"/>
              </a:defRPr>
            </a:lvl6pPr>
            <a:lvl7pPr marL="2880269" indent="-221559" defTabSz="913931" eaLnBrk="0" fontAlgn="base" hangingPunct="0">
              <a:spcBef>
                <a:spcPct val="30000"/>
              </a:spcBef>
              <a:spcAft>
                <a:spcPct val="0"/>
              </a:spcAft>
              <a:defRPr sz="1200">
                <a:solidFill>
                  <a:schemeClr val="tx1"/>
                </a:solidFill>
                <a:latin typeface="Arial" charset="0"/>
              </a:defRPr>
            </a:lvl7pPr>
            <a:lvl8pPr marL="3323387" indent="-221559" defTabSz="913931" eaLnBrk="0" fontAlgn="base" hangingPunct="0">
              <a:spcBef>
                <a:spcPct val="30000"/>
              </a:spcBef>
              <a:spcAft>
                <a:spcPct val="0"/>
              </a:spcAft>
              <a:defRPr sz="1200">
                <a:solidFill>
                  <a:schemeClr val="tx1"/>
                </a:solidFill>
                <a:latin typeface="Arial" charset="0"/>
              </a:defRPr>
            </a:lvl8pPr>
            <a:lvl9pPr marL="3766505" indent="-221559" defTabSz="91393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8CBACB4-41B0-476E-8BD8-858E3924DDA9}" type="slidenum">
              <a:rPr lang="en-US" altLang="en-US" sz="1300"/>
              <a:pPr algn="r" eaLnBrk="1" hangingPunct="1">
                <a:spcBef>
                  <a:spcPct val="0"/>
                </a:spcBef>
              </a:pPr>
              <a:t>17</a:t>
            </a:fld>
            <a:endParaRPr lang="en-US" altLang="en-US" sz="130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Sample Distractor Analysis.</a:t>
            </a:r>
          </a:p>
          <a:p>
            <a:pPr eaLnBrk="1" hangingPunct="1"/>
            <a:endParaRPr lang="en-US" altLang="en-US" dirty="0" smtClean="0"/>
          </a:p>
          <a:p>
            <a:pPr eaLnBrk="1" hangingPunct="1"/>
            <a:r>
              <a:rPr lang="en-US" altLang="en-US" dirty="0" smtClean="0"/>
              <a:t>Offers</a:t>
            </a:r>
            <a:r>
              <a:rPr lang="en-US" altLang="en-US" baseline="0" dirty="0" smtClean="0"/>
              <a:t> additional insight on why a student may have incorrectly answered an assessment item. </a:t>
            </a:r>
            <a:endParaRPr lang="en-US" altLang="en-US" dirty="0" smtClean="0"/>
          </a:p>
          <a:p>
            <a:pPr eaLnBrk="1" hangingPunct="1"/>
            <a:endParaRPr lang="en-US" altLang="en-US" dirty="0" smtClean="0"/>
          </a:p>
        </p:txBody>
      </p:sp>
      <p:sp>
        <p:nvSpPr>
          <p:cNvPr id="29701" name="Slide Number Placeholder 3"/>
          <p:cNvSpPr txBox="1">
            <a:spLocks noGrp="1"/>
          </p:cNvSpPr>
          <p:nvPr/>
        </p:nvSpPr>
        <p:spPr bwMode="auto">
          <a:xfrm>
            <a:off x="3885180" y="8685256"/>
            <a:ext cx="29712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lgn="l" defTabSz="942975" eaLnBrk="0" hangingPunct="0">
              <a:spcBef>
                <a:spcPct val="30000"/>
              </a:spcBef>
              <a:defRPr sz="1200">
                <a:solidFill>
                  <a:schemeClr val="tx1"/>
                </a:solidFill>
                <a:latin typeface="Arial" charset="0"/>
              </a:defRPr>
            </a:lvl1pPr>
            <a:lvl2pPr marL="742950" indent="-285750" algn="l" defTabSz="942975" eaLnBrk="0" hangingPunct="0">
              <a:spcBef>
                <a:spcPct val="30000"/>
              </a:spcBef>
              <a:defRPr sz="1200">
                <a:solidFill>
                  <a:schemeClr val="tx1"/>
                </a:solidFill>
                <a:latin typeface="Arial" charset="0"/>
              </a:defRPr>
            </a:lvl2pPr>
            <a:lvl3pPr marL="1143000" indent="-228600" algn="l" defTabSz="942975" eaLnBrk="0" hangingPunct="0">
              <a:spcBef>
                <a:spcPct val="30000"/>
              </a:spcBef>
              <a:defRPr sz="1200">
                <a:solidFill>
                  <a:schemeClr val="tx1"/>
                </a:solidFill>
                <a:latin typeface="Arial" charset="0"/>
              </a:defRPr>
            </a:lvl3pPr>
            <a:lvl4pPr marL="1600200" indent="-228600" algn="l" defTabSz="942975" eaLnBrk="0" hangingPunct="0">
              <a:spcBef>
                <a:spcPct val="30000"/>
              </a:spcBef>
              <a:defRPr sz="1200">
                <a:solidFill>
                  <a:schemeClr val="tx1"/>
                </a:solidFill>
                <a:latin typeface="Arial" charset="0"/>
              </a:defRPr>
            </a:lvl4pPr>
            <a:lvl5pPr marL="2057400" indent="-228600" algn="l" defTabSz="942975" eaLnBrk="0" hangingPunct="0">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F8EE4CB-5CAE-4362-9A6B-D8FC5F1AE9BC}" type="slidenum">
              <a:rPr lang="en-US" altLang="en-US" sz="1300"/>
              <a:pPr algn="r" eaLnBrk="1" hangingPunct="1">
                <a:spcBef>
                  <a:spcPct val="0"/>
                </a:spcBef>
              </a:pPr>
              <a:t>17</a:t>
            </a:fld>
            <a:endParaRPr lang="en-US"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931" eaLnBrk="0" hangingPunct="0">
              <a:spcBef>
                <a:spcPct val="30000"/>
              </a:spcBef>
              <a:defRPr sz="1200">
                <a:solidFill>
                  <a:schemeClr val="tx1"/>
                </a:solidFill>
                <a:latin typeface="Arial" charset="0"/>
              </a:defRPr>
            </a:lvl1pPr>
            <a:lvl2pPr marL="720067" indent="-276949" algn="l" defTabSz="913931" eaLnBrk="0" hangingPunct="0">
              <a:spcBef>
                <a:spcPct val="30000"/>
              </a:spcBef>
              <a:defRPr sz="1200">
                <a:solidFill>
                  <a:schemeClr val="tx1"/>
                </a:solidFill>
                <a:latin typeface="Arial" charset="0"/>
              </a:defRPr>
            </a:lvl2pPr>
            <a:lvl3pPr marL="1107796" indent="-221559" algn="l" defTabSz="913931" eaLnBrk="0" hangingPunct="0">
              <a:spcBef>
                <a:spcPct val="30000"/>
              </a:spcBef>
              <a:defRPr sz="1200">
                <a:solidFill>
                  <a:schemeClr val="tx1"/>
                </a:solidFill>
                <a:latin typeface="Arial" charset="0"/>
              </a:defRPr>
            </a:lvl3pPr>
            <a:lvl4pPr marL="1550914" indent="-221559" algn="l" defTabSz="913931" eaLnBrk="0" hangingPunct="0">
              <a:spcBef>
                <a:spcPct val="30000"/>
              </a:spcBef>
              <a:defRPr sz="1200">
                <a:solidFill>
                  <a:schemeClr val="tx1"/>
                </a:solidFill>
                <a:latin typeface="Arial" charset="0"/>
              </a:defRPr>
            </a:lvl4pPr>
            <a:lvl5pPr marL="1994032" indent="-221559" algn="l" defTabSz="913931" eaLnBrk="0" hangingPunct="0">
              <a:spcBef>
                <a:spcPct val="30000"/>
              </a:spcBef>
              <a:defRPr sz="1200">
                <a:solidFill>
                  <a:schemeClr val="tx1"/>
                </a:solidFill>
                <a:latin typeface="Arial" charset="0"/>
              </a:defRPr>
            </a:lvl5pPr>
            <a:lvl6pPr marL="2437150" indent="-221559" defTabSz="913931" eaLnBrk="0" fontAlgn="base" hangingPunct="0">
              <a:spcBef>
                <a:spcPct val="30000"/>
              </a:spcBef>
              <a:spcAft>
                <a:spcPct val="0"/>
              </a:spcAft>
              <a:defRPr sz="1200">
                <a:solidFill>
                  <a:schemeClr val="tx1"/>
                </a:solidFill>
                <a:latin typeface="Arial" charset="0"/>
              </a:defRPr>
            </a:lvl6pPr>
            <a:lvl7pPr marL="2880269" indent="-221559" defTabSz="913931" eaLnBrk="0" fontAlgn="base" hangingPunct="0">
              <a:spcBef>
                <a:spcPct val="30000"/>
              </a:spcBef>
              <a:spcAft>
                <a:spcPct val="0"/>
              </a:spcAft>
              <a:defRPr sz="1200">
                <a:solidFill>
                  <a:schemeClr val="tx1"/>
                </a:solidFill>
                <a:latin typeface="Arial" charset="0"/>
              </a:defRPr>
            </a:lvl7pPr>
            <a:lvl8pPr marL="3323387" indent="-221559" defTabSz="913931" eaLnBrk="0" fontAlgn="base" hangingPunct="0">
              <a:spcBef>
                <a:spcPct val="30000"/>
              </a:spcBef>
              <a:spcAft>
                <a:spcPct val="0"/>
              </a:spcAft>
              <a:defRPr sz="1200">
                <a:solidFill>
                  <a:schemeClr val="tx1"/>
                </a:solidFill>
                <a:latin typeface="Arial" charset="0"/>
              </a:defRPr>
            </a:lvl8pPr>
            <a:lvl9pPr marL="3766505" indent="-221559" defTabSz="91393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D28EC5F-2D9F-4E3C-BB25-969AC9FD2E70}" type="slidenum">
              <a:rPr lang="en-US" altLang="en-US" sz="1300"/>
              <a:pPr algn="r" eaLnBrk="1" hangingPunct="1">
                <a:spcBef>
                  <a:spcPct val="0"/>
                </a:spcBef>
              </a:pPr>
              <a:t>18</a:t>
            </a:fld>
            <a:endParaRPr lang="en-US" altLang="en-US" sz="130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dirty="0" smtClean="0"/>
              <a:t>Sample Learning Support </a:t>
            </a:r>
            <a:r>
              <a:rPr lang="en-US" altLang="en-US" b="1" baseline="0" dirty="0" smtClean="0"/>
              <a:t>Report.</a:t>
            </a:r>
            <a:r>
              <a:rPr lang="en-US" altLang="en-US" baseline="0" dirty="0" smtClean="0"/>
              <a:t>  </a:t>
            </a:r>
          </a:p>
          <a:p>
            <a:pPr eaLnBrk="1" hangingPunct="1">
              <a:lnSpc>
                <a:spcPct val="90000"/>
              </a:lnSpc>
            </a:pPr>
            <a:endParaRPr lang="en-US" altLang="en-US" baseline="0" dirty="0" smtClean="0"/>
          </a:p>
          <a:p>
            <a:pPr eaLnBrk="1" hangingPunct="1">
              <a:lnSpc>
                <a:spcPct val="90000"/>
              </a:lnSpc>
            </a:pPr>
            <a:r>
              <a:rPr lang="en-US" altLang="en-US" baseline="0" dirty="0" smtClean="0"/>
              <a:t>Can provide important instructional resource information including assignment date, score, and status. </a:t>
            </a:r>
            <a:endParaRPr lang="en-US" altLang="en-US" dirty="0" smtClean="0"/>
          </a:p>
        </p:txBody>
      </p:sp>
      <p:sp>
        <p:nvSpPr>
          <p:cNvPr id="26629" name="Slide Number Placeholder 3"/>
          <p:cNvSpPr txBox="1">
            <a:spLocks noGrp="1"/>
          </p:cNvSpPr>
          <p:nvPr/>
        </p:nvSpPr>
        <p:spPr bwMode="auto">
          <a:xfrm>
            <a:off x="3885180" y="8685256"/>
            <a:ext cx="29712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lgn="l" defTabSz="942975" eaLnBrk="0" hangingPunct="0">
              <a:spcBef>
                <a:spcPct val="30000"/>
              </a:spcBef>
              <a:defRPr sz="1200">
                <a:solidFill>
                  <a:schemeClr val="tx1"/>
                </a:solidFill>
                <a:latin typeface="Arial" charset="0"/>
              </a:defRPr>
            </a:lvl1pPr>
            <a:lvl2pPr marL="742950" indent="-285750" algn="l" defTabSz="942975" eaLnBrk="0" hangingPunct="0">
              <a:spcBef>
                <a:spcPct val="30000"/>
              </a:spcBef>
              <a:defRPr sz="1200">
                <a:solidFill>
                  <a:schemeClr val="tx1"/>
                </a:solidFill>
                <a:latin typeface="Arial" charset="0"/>
              </a:defRPr>
            </a:lvl2pPr>
            <a:lvl3pPr marL="1143000" indent="-228600" algn="l" defTabSz="942975" eaLnBrk="0" hangingPunct="0">
              <a:spcBef>
                <a:spcPct val="30000"/>
              </a:spcBef>
              <a:defRPr sz="1200">
                <a:solidFill>
                  <a:schemeClr val="tx1"/>
                </a:solidFill>
                <a:latin typeface="Arial" charset="0"/>
              </a:defRPr>
            </a:lvl3pPr>
            <a:lvl4pPr marL="1600200" indent="-228600" algn="l" defTabSz="942975" eaLnBrk="0" hangingPunct="0">
              <a:spcBef>
                <a:spcPct val="30000"/>
              </a:spcBef>
              <a:defRPr sz="1200">
                <a:solidFill>
                  <a:schemeClr val="tx1"/>
                </a:solidFill>
                <a:latin typeface="Arial" charset="0"/>
              </a:defRPr>
            </a:lvl4pPr>
            <a:lvl5pPr marL="2057400" indent="-228600" algn="l" defTabSz="942975" eaLnBrk="0" hangingPunct="0">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E005805-F66F-4599-AD05-FA32429605E8}" type="slidenum">
              <a:rPr lang="en-US" altLang="en-US" sz="1300"/>
              <a:pPr algn="r" eaLnBrk="1" hangingPunct="1">
                <a:spcBef>
                  <a:spcPct val="0"/>
                </a:spcBef>
              </a:pPr>
              <a:t>18</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 </a:t>
            </a:r>
            <a:r>
              <a:rPr lang="en-US" dirty="0" err="1" smtClean="0"/>
              <a:t>eTollkit</a:t>
            </a:r>
            <a:endParaRPr lang="en-US" dirty="0" smtClean="0"/>
          </a:p>
          <a:p>
            <a:r>
              <a:rPr lang="en-US" dirty="0" smtClean="0"/>
              <a:t>School Admin </a:t>
            </a:r>
            <a:r>
              <a:rPr lang="en-US" dirty="0" err="1" smtClean="0"/>
              <a:t>eToolkit</a:t>
            </a:r>
            <a:endParaRPr lang="en-US" dirty="0" smtClean="0"/>
          </a:p>
          <a:p>
            <a:r>
              <a:rPr lang="en-US" dirty="0" smtClean="0"/>
              <a:t>	update Tech Specs</a:t>
            </a:r>
            <a:endParaRPr lang="en-US" dirty="0"/>
          </a:p>
        </p:txBody>
      </p:sp>
      <p:sp>
        <p:nvSpPr>
          <p:cNvPr id="4" name="Date Placeholder 3"/>
          <p:cNvSpPr>
            <a:spLocks noGrp="1"/>
          </p:cNvSpPr>
          <p:nvPr>
            <p:ph type="dt" idx="10"/>
          </p:nvPr>
        </p:nvSpPr>
        <p:spPr/>
        <p:txBody>
          <a:bodyPr/>
          <a:lstStyle/>
          <a:p>
            <a:fld id="{C231129E-DD29-42DA-9956-872B5692ADB1}" type="datetime1">
              <a:rPr lang="en-US" smtClean="0"/>
              <a:t>11/14/2014</a:t>
            </a:fld>
            <a:endParaRPr lang="en-US"/>
          </a:p>
        </p:txBody>
      </p:sp>
      <p:sp>
        <p:nvSpPr>
          <p:cNvPr id="5" name="Footer Placeholder 4"/>
          <p:cNvSpPr>
            <a:spLocks noGrp="1"/>
          </p:cNvSpPr>
          <p:nvPr>
            <p:ph type="ftr" sz="quarter" idx="11"/>
          </p:nvPr>
        </p:nvSpPr>
        <p:spPr/>
        <p:txBody>
          <a:bodyPr/>
          <a:lstStyle/>
          <a:p>
            <a:r>
              <a:rPr lang="en-US" smtClean="0"/>
              <a:t>Copyright © 2013 CTB/McGraw-Hill LLC.</a:t>
            </a:r>
            <a:endParaRPr lang="en-US"/>
          </a:p>
        </p:txBody>
      </p:sp>
      <p:sp>
        <p:nvSpPr>
          <p:cNvPr id="6" name="Slide Number Placeholder 5"/>
          <p:cNvSpPr>
            <a:spLocks noGrp="1"/>
          </p:cNvSpPr>
          <p:nvPr>
            <p:ph type="sldNum" sz="quarter" idx="12"/>
          </p:nvPr>
        </p:nvSpPr>
        <p:spPr/>
        <p:txBody>
          <a:bodyPr/>
          <a:lstStyle/>
          <a:p>
            <a:fld id="{1D1C3EFC-8D80-4AE8-80B1-C61379A6307B}" type="slidenum">
              <a:rPr lang="en-US" smtClean="0"/>
              <a:t>20</a:t>
            </a:fld>
            <a:endParaRPr lang="en-US"/>
          </a:p>
        </p:txBody>
      </p:sp>
    </p:spTree>
    <p:extLst>
      <p:ext uri="{BB962C8B-B14F-4D97-AF65-F5344CB8AC3E}">
        <p14:creationId xmlns:p14="http://schemas.microsoft.com/office/powerpoint/2010/main" val="2535328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shot of New UI and online resources.</a:t>
            </a:r>
            <a:endParaRPr lang="en-US" dirty="0"/>
          </a:p>
        </p:txBody>
      </p:sp>
      <p:sp>
        <p:nvSpPr>
          <p:cNvPr id="4" name="Date Placeholder 3"/>
          <p:cNvSpPr>
            <a:spLocks noGrp="1"/>
          </p:cNvSpPr>
          <p:nvPr>
            <p:ph type="dt" idx="10"/>
          </p:nvPr>
        </p:nvSpPr>
        <p:spPr/>
        <p:txBody>
          <a:bodyPr/>
          <a:lstStyle/>
          <a:p>
            <a:fld id="{DD09DC20-98BF-44B2-87DD-A8A87A915755}" type="datetime1">
              <a:rPr lang="en-US" smtClean="0"/>
              <a:t>11/14/2014</a:t>
            </a:fld>
            <a:endParaRPr lang="en-US"/>
          </a:p>
        </p:txBody>
      </p:sp>
      <p:sp>
        <p:nvSpPr>
          <p:cNvPr id="5" name="Footer Placeholder 4"/>
          <p:cNvSpPr>
            <a:spLocks noGrp="1"/>
          </p:cNvSpPr>
          <p:nvPr>
            <p:ph type="ftr" sz="quarter" idx="11"/>
          </p:nvPr>
        </p:nvSpPr>
        <p:spPr/>
        <p:txBody>
          <a:bodyPr/>
          <a:lstStyle/>
          <a:p>
            <a:r>
              <a:rPr lang="en-US" smtClean="0"/>
              <a:t>Copyright © 2013 CTB/McGraw-Hill LLC.</a:t>
            </a:r>
            <a:endParaRPr lang="en-US"/>
          </a:p>
        </p:txBody>
      </p:sp>
      <p:sp>
        <p:nvSpPr>
          <p:cNvPr id="6" name="Slide Number Placeholder 5"/>
          <p:cNvSpPr>
            <a:spLocks noGrp="1"/>
          </p:cNvSpPr>
          <p:nvPr>
            <p:ph type="sldNum" sz="quarter" idx="12"/>
          </p:nvPr>
        </p:nvSpPr>
        <p:spPr/>
        <p:txBody>
          <a:bodyPr/>
          <a:lstStyle/>
          <a:p>
            <a:fld id="{1D1C3EFC-8D80-4AE8-80B1-C61379A6307B}" type="slidenum">
              <a:rPr lang="en-US" smtClean="0"/>
              <a:t>21</a:t>
            </a:fld>
            <a:endParaRPr lang="en-US"/>
          </a:p>
        </p:txBody>
      </p:sp>
    </p:spTree>
    <p:extLst>
      <p:ext uri="{BB962C8B-B14F-4D97-AF65-F5344CB8AC3E}">
        <p14:creationId xmlns:p14="http://schemas.microsoft.com/office/powerpoint/2010/main" val="292666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31A6BD6-33DC-4676-8E63-7B08DE5172F8}" type="datetime1">
              <a:rPr lang="en-US" smtClean="0"/>
              <a:t>11/14/2014</a:t>
            </a:fld>
            <a:endParaRPr lang="en-US" dirty="0"/>
          </a:p>
        </p:txBody>
      </p:sp>
      <p:sp>
        <p:nvSpPr>
          <p:cNvPr id="5" name="Footer Placeholder 4"/>
          <p:cNvSpPr>
            <a:spLocks noGrp="1"/>
          </p:cNvSpPr>
          <p:nvPr>
            <p:ph type="ftr" sz="quarter" idx="11"/>
          </p:nvPr>
        </p:nvSpPr>
        <p:spPr/>
        <p:txBody>
          <a:bodyPr/>
          <a:lstStyle/>
          <a:p>
            <a:r>
              <a:rPr lang="en-US" smtClean="0"/>
              <a:t>Copyright © 2013 CTB/McGraw-Hill LLC.</a:t>
            </a:r>
            <a:endParaRPr lang="en-US" dirty="0"/>
          </a:p>
        </p:txBody>
      </p:sp>
      <p:sp>
        <p:nvSpPr>
          <p:cNvPr id="6" name="Slide Number Placeholder 5"/>
          <p:cNvSpPr>
            <a:spLocks noGrp="1"/>
          </p:cNvSpPr>
          <p:nvPr>
            <p:ph type="sldNum" sz="quarter" idx="12"/>
          </p:nvPr>
        </p:nvSpPr>
        <p:spPr/>
        <p:txBody>
          <a:bodyPr/>
          <a:lstStyle/>
          <a:p>
            <a:fld id="{1D1C3EFC-8D80-4AE8-80B1-C61379A6307B}" type="slidenum">
              <a:rPr lang="en-US" smtClean="0"/>
              <a:pPr/>
              <a:t>23</a:t>
            </a:fld>
            <a:endParaRPr lang="en-US" dirty="0"/>
          </a:p>
        </p:txBody>
      </p:sp>
    </p:spTree>
    <p:extLst>
      <p:ext uri="{BB962C8B-B14F-4D97-AF65-F5344CB8AC3E}">
        <p14:creationId xmlns:p14="http://schemas.microsoft.com/office/powerpoint/2010/main" val="98141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Date Placeholder 3"/>
          <p:cNvSpPr>
            <a:spLocks noGrp="1"/>
          </p:cNvSpPr>
          <p:nvPr>
            <p:ph type="dt" idx="10"/>
          </p:nvPr>
        </p:nvSpPr>
        <p:spPr/>
        <p:txBody>
          <a:bodyPr/>
          <a:lstStyle/>
          <a:p>
            <a:pPr>
              <a:defRPr/>
            </a:pPr>
            <a:fld id="{85E592EA-8ABD-4962-A569-25CA498F89EA}" type="datetime1">
              <a:rPr lang="en-US" smtClean="0"/>
              <a:t>11/14/2014</a:t>
            </a:fld>
            <a:endParaRPr lang="en-US" dirty="0"/>
          </a:p>
        </p:txBody>
      </p:sp>
      <p:sp>
        <p:nvSpPr>
          <p:cNvPr id="5" name="Footer Placeholder 4"/>
          <p:cNvSpPr>
            <a:spLocks noGrp="1"/>
          </p:cNvSpPr>
          <p:nvPr>
            <p:ph type="ftr" sz="quarter" idx="11"/>
          </p:nvPr>
        </p:nvSpPr>
        <p:spPr/>
        <p:txBody>
          <a:bodyPr/>
          <a:lstStyle/>
          <a:p>
            <a:pPr>
              <a:defRPr/>
            </a:pPr>
            <a:r>
              <a:rPr lang="en-US" smtClean="0"/>
              <a:t>Copyright © 2013 CTB/McGraw-Hill LLC.</a:t>
            </a:r>
            <a:endParaRPr lang="en-US"/>
          </a:p>
        </p:txBody>
      </p:sp>
      <p:sp>
        <p:nvSpPr>
          <p:cNvPr id="6" name="Slide Number Placeholder 5"/>
          <p:cNvSpPr>
            <a:spLocks noGrp="1"/>
          </p:cNvSpPr>
          <p:nvPr>
            <p:ph type="sldNum" sz="quarter" idx="12"/>
          </p:nvPr>
        </p:nvSpPr>
        <p:spPr/>
        <p:txBody>
          <a:bodyPr/>
          <a:lstStyle/>
          <a:p>
            <a:pPr>
              <a:defRPr/>
            </a:pPr>
            <a:fld id="{47BFD666-8611-404B-930A-BB98542B5116}" type="slidenum">
              <a:rPr lang="en-US" smtClean="0"/>
              <a:pPr>
                <a:defRPr/>
              </a:pPr>
              <a:t>24</a:t>
            </a:fld>
            <a:endParaRPr lang="en-US" dirty="0"/>
          </a:p>
        </p:txBody>
      </p:sp>
    </p:spTree>
    <p:extLst>
      <p:ext uri="{BB962C8B-B14F-4D97-AF65-F5344CB8AC3E}">
        <p14:creationId xmlns:p14="http://schemas.microsoft.com/office/powerpoint/2010/main" val="3774206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92B2BE5-3F0C-4406-9C71-B9382BCD57DA}" type="slidenum">
              <a:rPr lang="en-US" smtClean="0"/>
              <a:pPr/>
              <a:t>25</a:t>
            </a:fld>
            <a:endParaRPr lang="en-US" smtClean="0"/>
          </a:p>
        </p:txBody>
      </p:sp>
      <p:sp>
        <p:nvSpPr>
          <p:cNvPr id="50179" name="Rectangle 7"/>
          <p:cNvSpPr txBox="1">
            <a:spLocks noGrp="1" noChangeArrowheads="1"/>
          </p:cNvSpPr>
          <p:nvPr/>
        </p:nvSpPr>
        <p:spPr bwMode="auto">
          <a:xfrm>
            <a:off x="3885180" y="8685256"/>
            <a:ext cx="2971290" cy="457200"/>
          </a:xfrm>
          <a:prstGeom prst="rect">
            <a:avLst/>
          </a:prstGeom>
          <a:noFill/>
          <a:ln w="9525">
            <a:noFill/>
            <a:miter lim="800000"/>
            <a:headEnd/>
            <a:tailEnd/>
          </a:ln>
        </p:spPr>
        <p:txBody>
          <a:bodyPr lIns="91426" tIns="45713" rIns="91426" bIns="45713" anchor="b"/>
          <a:lstStyle/>
          <a:p>
            <a:pPr algn="r" defTabSz="913931"/>
            <a:fld id="{4A679E1F-A7ED-44F7-90F9-9BADD059D287}" type="slidenum">
              <a:rPr lang="en-US" sz="1300">
                <a:latin typeface="Arial" charset="0"/>
              </a:rPr>
              <a:pPr algn="r" defTabSz="913931"/>
              <a:t>25</a:t>
            </a:fld>
            <a:endParaRPr lang="en-US" sz="1300">
              <a:latin typeface="Arial" charset="0"/>
            </a:endParaRPr>
          </a:p>
        </p:txBody>
      </p:sp>
      <p:sp>
        <p:nvSpPr>
          <p:cNvPr id="50180" name="Slide Image Placeholder 1"/>
          <p:cNvSpPr>
            <a:spLocks noGrp="1" noRot="1" noChangeAspect="1" noTextEdit="1"/>
          </p:cNvSpPr>
          <p:nvPr>
            <p:ph type="sldImg"/>
          </p:nvPr>
        </p:nvSpPr>
        <p:spPr>
          <a:ln/>
        </p:spPr>
      </p:sp>
      <p:sp>
        <p:nvSpPr>
          <p:cNvPr id="50181" name="Notes Placeholder 2"/>
          <p:cNvSpPr>
            <a:spLocks noGrp="1"/>
          </p:cNvSpPr>
          <p:nvPr>
            <p:ph type="body" idx="1"/>
          </p:nvPr>
        </p:nvSpPr>
        <p:spPr>
          <a:noFill/>
          <a:ln/>
        </p:spPr>
        <p:txBody>
          <a:bodyPr/>
          <a:lstStyle/>
          <a:p>
            <a:pPr eaLnBrk="1" hangingPunct="1"/>
            <a:endParaRPr lang="en-US" smtClean="0"/>
          </a:p>
        </p:txBody>
      </p:sp>
      <p:sp>
        <p:nvSpPr>
          <p:cNvPr id="50182" name="Slide Number Placeholder 3"/>
          <p:cNvSpPr txBox="1">
            <a:spLocks noGrp="1"/>
          </p:cNvSpPr>
          <p:nvPr/>
        </p:nvSpPr>
        <p:spPr bwMode="auto">
          <a:xfrm>
            <a:off x="3885180" y="8685256"/>
            <a:ext cx="2971290" cy="457200"/>
          </a:xfrm>
          <a:prstGeom prst="rect">
            <a:avLst/>
          </a:prstGeom>
          <a:noFill/>
          <a:ln w="9525">
            <a:noFill/>
            <a:miter lim="800000"/>
            <a:headEnd/>
            <a:tailEnd/>
          </a:ln>
        </p:spPr>
        <p:txBody>
          <a:bodyPr lIns="91426" tIns="45713" rIns="91426" bIns="45713" anchor="b"/>
          <a:lstStyle/>
          <a:p>
            <a:pPr algn="r" defTabSz="913931"/>
            <a:fld id="{F59CE956-B1F9-48C3-AF7C-C8E2361E38B9}" type="slidenum">
              <a:rPr lang="en-US" sz="1300">
                <a:latin typeface="Arial" charset="0"/>
              </a:rPr>
              <a:pPr algn="r" defTabSz="913931"/>
              <a:t>25</a:t>
            </a:fld>
            <a:endParaRPr lang="en-US" sz="13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3931" eaLnBrk="0" hangingPunct="0">
              <a:defRPr>
                <a:solidFill>
                  <a:schemeClr val="tx1"/>
                </a:solidFill>
                <a:latin typeface="Algerian" pitchFamily="82" charset="0"/>
              </a:defRPr>
            </a:lvl1pPr>
            <a:lvl2pPr marL="720067" indent="-276949" defTabSz="913931" eaLnBrk="0" hangingPunct="0">
              <a:defRPr>
                <a:solidFill>
                  <a:schemeClr val="tx1"/>
                </a:solidFill>
                <a:latin typeface="Algerian" pitchFamily="82" charset="0"/>
              </a:defRPr>
            </a:lvl2pPr>
            <a:lvl3pPr marL="1107796" indent="-221559" defTabSz="913931" eaLnBrk="0" hangingPunct="0">
              <a:defRPr>
                <a:solidFill>
                  <a:schemeClr val="tx1"/>
                </a:solidFill>
                <a:latin typeface="Algerian" pitchFamily="82" charset="0"/>
              </a:defRPr>
            </a:lvl3pPr>
            <a:lvl4pPr marL="1550914" indent="-221559" defTabSz="913931" eaLnBrk="0" hangingPunct="0">
              <a:defRPr>
                <a:solidFill>
                  <a:schemeClr val="tx1"/>
                </a:solidFill>
                <a:latin typeface="Algerian" pitchFamily="82" charset="0"/>
              </a:defRPr>
            </a:lvl4pPr>
            <a:lvl5pPr marL="1994032" indent="-221559" defTabSz="913931" eaLnBrk="0" hangingPunct="0">
              <a:defRPr>
                <a:solidFill>
                  <a:schemeClr val="tx1"/>
                </a:solidFill>
                <a:latin typeface="Algerian" pitchFamily="82" charset="0"/>
              </a:defRPr>
            </a:lvl5pPr>
            <a:lvl6pPr marL="2437150" indent="-221559" algn="ctr" defTabSz="913931" eaLnBrk="0" fontAlgn="base" hangingPunct="0">
              <a:spcBef>
                <a:spcPct val="0"/>
              </a:spcBef>
              <a:spcAft>
                <a:spcPct val="0"/>
              </a:spcAft>
              <a:defRPr>
                <a:solidFill>
                  <a:schemeClr val="tx1"/>
                </a:solidFill>
                <a:latin typeface="Algerian" pitchFamily="82" charset="0"/>
              </a:defRPr>
            </a:lvl6pPr>
            <a:lvl7pPr marL="2880269" indent="-221559" algn="ctr" defTabSz="913931" eaLnBrk="0" fontAlgn="base" hangingPunct="0">
              <a:spcBef>
                <a:spcPct val="0"/>
              </a:spcBef>
              <a:spcAft>
                <a:spcPct val="0"/>
              </a:spcAft>
              <a:defRPr>
                <a:solidFill>
                  <a:schemeClr val="tx1"/>
                </a:solidFill>
                <a:latin typeface="Algerian" pitchFamily="82" charset="0"/>
              </a:defRPr>
            </a:lvl7pPr>
            <a:lvl8pPr marL="3323387" indent="-221559" algn="ctr" defTabSz="913931" eaLnBrk="0" fontAlgn="base" hangingPunct="0">
              <a:spcBef>
                <a:spcPct val="0"/>
              </a:spcBef>
              <a:spcAft>
                <a:spcPct val="0"/>
              </a:spcAft>
              <a:defRPr>
                <a:solidFill>
                  <a:schemeClr val="tx1"/>
                </a:solidFill>
                <a:latin typeface="Algerian" pitchFamily="82" charset="0"/>
              </a:defRPr>
            </a:lvl8pPr>
            <a:lvl9pPr marL="3766505" indent="-221559" algn="ctr" defTabSz="913931" eaLnBrk="0" fontAlgn="base" hangingPunct="0">
              <a:spcBef>
                <a:spcPct val="0"/>
              </a:spcBef>
              <a:spcAft>
                <a:spcPct val="0"/>
              </a:spcAft>
              <a:defRPr>
                <a:solidFill>
                  <a:schemeClr val="tx1"/>
                </a:solidFill>
                <a:latin typeface="Algerian" pitchFamily="82" charset="0"/>
              </a:defRPr>
            </a:lvl9pPr>
          </a:lstStyle>
          <a:p>
            <a:pPr eaLnBrk="1" hangingPunct="1"/>
            <a:fld id="{10C7DAF1-1E47-4E51-9D8A-0848338A5DB7}" type="slidenum">
              <a:rPr lang="en-US" smtClean="0">
                <a:latin typeface="Arial" charset="0"/>
              </a:rPr>
              <a:pPr eaLnBrk="1" hangingPunct="1"/>
              <a:t>3</a:t>
            </a:fld>
            <a:endParaRPr lang="en-US" smtClean="0">
              <a:latin typeface="Arial" charset="0"/>
            </a:endParaRPr>
          </a:p>
        </p:txBody>
      </p:sp>
      <p:sp>
        <p:nvSpPr>
          <p:cNvPr id="63491" name="Rectangle 7"/>
          <p:cNvSpPr txBox="1">
            <a:spLocks noGrp="1" noChangeArrowheads="1"/>
          </p:cNvSpPr>
          <p:nvPr/>
        </p:nvSpPr>
        <p:spPr bwMode="auto">
          <a:xfrm>
            <a:off x="3885180" y="8685256"/>
            <a:ext cx="29712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42975" eaLnBrk="0" hangingPunct="0">
              <a:defRPr>
                <a:solidFill>
                  <a:schemeClr val="tx1"/>
                </a:solidFill>
                <a:latin typeface="Algerian" pitchFamily="82" charset="0"/>
              </a:defRPr>
            </a:lvl1pPr>
            <a:lvl2pPr marL="742950" indent="-285750" defTabSz="942975" eaLnBrk="0" hangingPunct="0">
              <a:defRPr>
                <a:solidFill>
                  <a:schemeClr val="tx1"/>
                </a:solidFill>
                <a:latin typeface="Algerian" pitchFamily="82" charset="0"/>
              </a:defRPr>
            </a:lvl2pPr>
            <a:lvl3pPr marL="1143000" indent="-228600" defTabSz="942975" eaLnBrk="0" hangingPunct="0">
              <a:defRPr>
                <a:solidFill>
                  <a:schemeClr val="tx1"/>
                </a:solidFill>
                <a:latin typeface="Algerian" pitchFamily="82" charset="0"/>
              </a:defRPr>
            </a:lvl3pPr>
            <a:lvl4pPr marL="1600200" indent="-228600" defTabSz="942975" eaLnBrk="0" hangingPunct="0">
              <a:defRPr>
                <a:solidFill>
                  <a:schemeClr val="tx1"/>
                </a:solidFill>
                <a:latin typeface="Algerian" pitchFamily="82" charset="0"/>
              </a:defRPr>
            </a:lvl4pPr>
            <a:lvl5pPr marL="2057400" indent="-228600" defTabSz="942975" eaLnBrk="0" hangingPunct="0">
              <a:defRPr>
                <a:solidFill>
                  <a:schemeClr val="tx1"/>
                </a:solidFill>
                <a:latin typeface="Algerian" pitchFamily="82" charset="0"/>
              </a:defRPr>
            </a:lvl5pPr>
            <a:lvl6pPr marL="2514600" indent="-228600" algn="ctr" defTabSz="942975" eaLnBrk="0" fontAlgn="base" hangingPunct="0">
              <a:spcBef>
                <a:spcPct val="0"/>
              </a:spcBef>
              <a:spcAft>
                <a:spcPct val="0"/>
              </a:spcAft>
              <a:defRPr>
                <a:solidFill>
                  <a:schemeClr val="tx1"/>
                </a:solidFill>
                <a:latin typeface="Algerian" pitchFamily="82" charset="0"/>
              </a:defRPr>
            </a:lvl6pPr>
            <a:lvl7pPr marL="2971800" indent="-228600" algn="ctr" defTabSz="942975" eaLnBrk="0" fontAlgn="base" hangingPunct="0">
              <a:spcBef>
                <a:spcPct val="0"/>
              </a:spcBef>
              <a:spcAft>
                <a:spcPct val="0"/>
              </a:spcAft>
              <a:defRPr>
                <a:solidFill>
                  <a:schemeClr val="tx1"/>
                </a:solidFill>
                <a:latin typeface="Algerian" pitchFamily="82" charset="0"/>
              </a:defRPr>
            </a:lvl7pPr>
            <a:lvl8pPr marL="3429000" indent="-228600" algn="ctr" defTabSz="942975" eaLnBrk="0" fontAlgn="base" hangingPunct="0">
              <a:spcBef>
                <a:spcPct val="0"/>
              </a:spcBef>
              <a:spcAft>
                <a:spcPct val="0"/>
              </a:spcAft>
              <a:defRPr>
                <a:solidFill>
                  <a:schemeClr val="tx1"/>
                </a:solidFill>
                <a:latin typeface="Algerian" pitchFamily="82" charset="0"/>
              </a:defRPr>
            </a:lvl8pPr>
            <a:lvl9pPr marL="3886200" indent="-228600" algn="ctr" defTabSz="942975" eaLnBrk="0" fontAlgn="base" hangingPunct="0">
              <a:spcBef>
                <a:spcPct val="0"/>
              </a:spcBef>
              <a:spcAft>
                <a:spcPct val="0"/>
              </a:spcAft>
              <a:defRPr>
                <a:solidFill>
                  <a:schemeClr val="tx1"/>
                </a:solidFill>
                <a:latin typeface="Algerian" pitchFamily="82" charset="0"/>
              </a:defRPr>
            </a:lvl9pPr>
          </a:lstStyle>
          <a:p>
            <a:pPr algn="r" eaLnBrk="1" hangingPunct="1"/>
            <a:fld id="{56EC4F21-17F7-4C87-AD07-2036B395863C}" type="slidenum">
              <a:rPr lang="en-US" sz="1300">
                <a:latin typeface="Arial" charset="0"/>
              </a:rPr>
              <a:pPr algn="r" eaLnBrk="1" hangingPunct="1"/>
              <a:t>3</a:t>
            </a:fld>
            <a:endParaRPr lang="en-US" sz="1300">
              <a:latin typeface="Arial"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685800" y="4343400"/>
            <a:ext cx="5486400" cy="4341856"/>
          </a:xfrm>
          <a:noFill/>
        </p:spPr>
        <p:txBody>
          <a:bodyPr/>
          <a:lstStyle/>
          <a:p>
            <a:pPr eaLnBrk="1" hangingPunct="1"/>
            <a:endParaRPr lang="en-US" dirty="0" smtClean="0"/>
          </a:p>
        </p:txBody>
      </p:sp>
    </p:spTree>
    <p:extLst>
      <p:ext uri="{BB962C8B-B14F-4D97-AF65-F5344CB8AC3E}">
        <p14:creationId xmlns:p14="http://schemas.microsoft.com/office/powerpoint/2010/main" val="4022425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92B2BE5-3F0C-4406-9C71-B9382BCD57DA}" type="slidenum">
              <a:rPr lang="en-US" smtClean="0"/>
              <a:pPr/>
              <a:t>26</a:t>
            </a:fld>
            <a:endParaRPr lang="en-US" smtClean="0"/>
          </a:p>
        </p:txBody>
      </p:sp>
      <p:sp>
        <p:nvSpPr>
          <p:cNvPr id="50179" name="Rectangle 7"/>
          <p:cNvSpPr txBox="1">
            <a:spLocks noGrp="1" noChangeArrowheads="1"/>
          </p:cNvSpPr>
          <p:nvPr/>
        </p:nvSpPr>
        <p:spPr bwMode="auto">
          <a:xfrm>
            <a:off x="3885180" y="8685256"/>
            <a:ext cx="2971290" cy="457200"/>
          </a:xfrm>
          <a:prstGeom prst="rect">
            <a:avLst/>
          </a:prstGeom>
          <a:noFill/>
          <a:ln w="9525">
            <a:noFill/>
            <a:miter lim="800000"/>
            <a:headEnd/>
            <a:tailEnd/>
          </a:ln>
        </p:spPr>
        <p:txBody>
          <a:bodyPr lIns="91426" tIns="45713" rIns="91426" bIns="45713" anchor="b"/>
          <a:lstStyle/>
          <a:p>
            <a:pPr algn="r" defTabSz="913931"/>
            <a:fld id="{4A679E1F-A7ED-44F7-90F9-9BADD059D287}" type="slidenum">
              <a:rPr lang="en-US" sz="1300">
                <a:latin typeface="Arial" charset="0"/>
              </a:rPr>
              <a:pPr algn="r" defTabSz="913931"/>
              <a:t>26</a:t>
            </a:fld>
            <a:endParaRPr lang="en-US" sz="1300">
              <a:latin typeface="Arial" charset="0"/>
            </a:endParaRPr>
          </a:p>
        </p:txBody>
      </p:sp>
      <p:sp>
        <p:nvSpPr>
          <p:cNvPr id="50180" name="Slide Image Placeholder 1"/>
          <p:cNvSpPr>
            <a:spLocks noGrp="1" noRot="1" noChangeAspect="1" noTextEdit="1"/>
          </p:cNvSpPr>
          <p:nvPr>
            <p:ph type="sldImg"/>
          </p:nvPr>
        </p:nvSpPr>
        <p:spPr>
          <a:ln/>
        </p:spPr>
      </p:sp>
      <p:sp>
        <p:nvSpPr>
          <p:cNvPr id="50181" name="Notes Placeholder 2"/>
          <p:cNvSpPr>
            <a:spLocks noGrp="1"/>
          </p:cNvSpPr>
          <p:nvPr>
            <p:ph type="body" idx="1"/>
          </p:nvPr>
        </p:nvSpPr>
        <p:spPr>
          <a:noFill/>
          <a:ln/>
        </p:spPr>
        <p:txBody>
          <a:bodyPr/>
          <a:lstStyle/>
          <a:p>
            <a:pPr eaLnBrk="1" hangingPunct="1"/>
            <a:endParaRPr lang="en-US" smtClean="0"/>
          </a:p>
        </p:txBody>
      </p:sp>
      <p:sp>
        <p:nvSpPr>
          <p:cNvPr id="50182" name="Slide Number Placeholder 3"/>
          <p:cNvSpPr txBox="1">
            <a:spLocks noGrp="1"/>
          </p:cNvSpPr>
          <p:nvPr/>
        </p:nvSpPr>
        <p:spPr bwMode="auto">
          <a:xfrm>
            <a:off x="3885180" y="8685256"/>
            <a:ext cx="2971290" cy="457200"/>
          </a:xfrm>
          <a:prstGeom prst="rect">
            <a:avLst/>
          </a:prstGeom>
          <a:noFill/>
          <a:ln w="9525">
            <a:noFill/>
            <a:miter lim="800000"/>
            <a:headEnd/>
            <a:tailEnd/>
          </a:ln>
        </p:spPr>
        <p:txBody>
          <a:bodyPr lIns="91426" tIns="45713" rIns="91426" bIns="45713" anchor="b"/>
          <a:lstStyle/>
          <a:p>
            <a:pPr algn="r" defTabSz="913931"/>
            <a:fld id="{F59CE956-B1F9-48C3-AF7C-C8E2361E38B9}" type="slidenum">
              <a:rPr lang="en-US" sz="1300">
                <a:latin typeface="Arial" charset="0"/>
              </a:rPr>
              <a:pPr algn="r" defTabSz="913931"/>
              <a:t>26</a:t>
            </a:fld>
            <a:endParaRPr lang="en-US" sz="13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92B2BE5-3F0C-4406-9C71-B9382BCD57DA}" type="slidenum">
              <a:rPr lang="en-US" smtClean="0"/>
              <a:pPr/>
              <a:t>27</a:t>
            </a:fld>
            <a:endParaRPr lang="en-US" smtClean="0"/>
          </a:p>
        </p:txBody>
      </p:sp>
      <p:sp>
        <p:nvSpPr>
          <p:cNvPr id="50179" name="Rectangle 7"/>
          <p:cNvSpPr txBox="1">
            <a:spLocks noGrp="1" noChangeArrowheads="1"/>
          </p:cNvSpPr>
          <p:nvPr/>
        </p:nvSpPr>
        <p:spPr bwMode="auto">
          <a:xfrm>
            <a:off x="3885180" y="8685256"/>
            <a:ext cx="2971290" cy="457200"/>
          </a:xfrm>
          <a:prstGeom prst="rect">
            <a:avLst/>
          </a:prstGeom>
          <a:noFill/>
          <a:ln w="9525">
            <a:noFill/>
            <a:miter lim="800000"/>
            <a:headEnd/>
            <a:tailEnd/>
          </a:ln>
        </p:spPr>
        <p:txBody>
          <a:bodyPr lIns="91426" tIns="45713" rIns="91426" bIns="45713" anchor="b"/>
          <a:lstStyle/>
          <a:p>
            <a:pPr algn="r" defTabSz="913931"/>
            <a:fld id="{4A679E1F-A7ED-44F7-90F9-9BADD059D287}" type="slidenum">
              <a:rPr lang="en-US" sz="1300">
                <a:latin typeface="Arial" charset="0"/>
              </a:rPr>
              <a:pPr algn="r" defTabSz="913931"/>
              <a:t>27</a:t>
            </a:fld>
            <a:endParaRPr lang="en-US" sz="1300">
              <a:latin typeface="Arial" charset="0"/>
            </a:endParaRPr>
          </a:p>
        </p:txBody>
      </p:sp>
      <p:sp>
        <p:nvSpPr>
          <p:cNvPr id="50180" name="Slide Image Placeholder 1"/>
          <p:cNvSpPr>
            <a:spLocks noGrp="1" noRot="1" noChangeAspect="1" noTextEdit="1"/>
          </p:cNvSpPr>
          <p:nvPr>
            <p:ph type="sldImg"/>
          </p:nvPr>
        </p:nvSpPr>
        <p:spPr>
          <a:ln/>
        </p:spPr>
      </p:sp>
      <p:sp>
        <p:nvSpPr>
          <p:cNvPr id="50181" name="Notes Placeholder 2"/>
          <p:cNvSpPr>
            <a:spLocks noGrp="1"/>
          </p:cNvSpPr>
          <p:nvPr>
            <p:ph type="body" idx="1"/>
          </p:nvPr>
        </p:nvSpPr>
        <p:spPr>
          <a:noFill/>
          <a:ln/>
        </p:spPr>
        <p:txBody>
          <a:bodyPr/>
          <a:lstStyle/>
          <a:p>
            <a:pPr eaLnBrk="1" hangingPunct="1"/>
            <a:endParaRPr lang="en-US" dirty="0" smtClean="0"/>
          </a:p>
        </p:txBody>
      </p:sp>
      <p:sp>
        <p:nvSpPr>
          <p:cNvPr id="50182" name="Slide Number Placeholder 3"/>
          <p:cNvSpPr txBox="1">
            <a:spLocks noGrp="1"/>
          </p:cNvSpPr>
          <p:nvPr/>
        </p:nvSpPr>
        <p:spPr bwMode="auto">
          <a:xfrm>
            <a:off x="3885180" y="8685256"/>
            <a:ext cx="2971290" cy="457200"/>
          </a:xfrm>
          <a:prstGeom prst="rect">
            <a:avLst/>
          </a:prstGeom>
          <a:noFill/>
          <a:ln w="9525">
            <a:noFill/>
            <a:miter lim="800000"/>
            <a:headEnd/>
            <a:tailEnd/>
          </a:ln>
        </p:spPr>
        <p:txBody>
          <a:bodyPr lIns="91426" tIns="45713" rIns="91426" bIns="45713" anchor="b"/>
          <a:lstStyle/>
          <a:p>
            <a:pPr algn="r" defTabSz="913931"/>
            <a:fld id="{F59CE956-B1F9-48C3-AF7C-C8E2361E38B9}" type="slidenum">
              <a:rPr lang="en-US" sz="1300">
                <a:latin typeface="Arial" charset="0"/>
              </a:rPr>
              <a:pPr algn="r" defTabSz="913931"/>
              <a:t>27</a:t>
            </a:fld>
            <a:endParaRPr lang="en-US" sz="13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8EE76695-EFED-40B3-8EF0-CE1ECB91269F}" type="slidenum">
              <a:rPr lang="en-US" altLang="en-US" smtClean="0">
                <a:cs typeface="Arial" charset="0"/>
              </a:rPr>
              <a:pPr algn="r" eaLnBrk="1" hangingPunct="1">
                <a:spcBef>
                  <a:spcPct val="0"/>
                </a:spcBef>
              </a:pPr>
              <a:t>5</a:t>
            </a:fld>
            <a:endParaRPr lang="en-US" altLang="en-US" smtClean="0">
              <a:cs typeface="Arial" charset="0"/>
            </a:endParaRPr>
          </a:p>
        </p:txBody>
      </p:sp>
    </p:spTree>
    <p:extLst>
      <p:ext uri="{BB962C8B-B14F-4D97-AF65-F5344CB8AC3E}">
        <p14:creationId xmlns:p14="http://schemas.microsoft.com/office/powerpoint/2010/main" val="195415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B70E2036-572D-403F-80BC-6E42ADF165F8}" type="slidenum">
              <a:rPr lang="en-US" altLang="en-US" smtClean="0">
                <a:cs typeface="Arial" charset="0"/>
              </a:rPr>
              <a:pPr algn="r" eaLnBrk="1" hangingPunct="1">
                <a:spcBef>
                  <a:spcPct val="0"/>
                </a:spcBef>
              </a:pPr>
              <a:t>6</a:t>
            </a:fld>
            <a:endParaRPr lang="en-US" altLang="en-US" smtClean="0">
              <a:cs typeface="Arial" charset="0"/>
            </a:endParaRPr>
          </a:p>
        </p:txBody>
      </p:sp>
    </p:spTree>
    <p:extLst>
      <p:ext uri="{BB962C8B-B14F-4D97-AF65-F5344CB8AC3E}">
        <p14:creationId xmlns:p14="http://schemas.microsoft.com/office/powerpoint/2010/main" val="21049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DDDC85A4-E2FA-404C-8FE2-0E450513A783}" type="slidenum">
              <a:rPr lang="en-US" altLang="en-US" smtClean="0">
                <a:cs typeface="Arial" charset="0"/>
              </a:rPr>
              <a:pPr algn="r" eaLnBrk="1" hangingPunct="1">
                <a:spcBef>
                  <a:spcPct val="0"/>
                </a:spcBef>
              </a:pPr>
              <a:t>7</a:t>
            </a:fld>
            <a:endParaRPr lang="en-US" altLang="en-US" smtClean="0">
              <a:cs typeface="Arial" charset="0"/>
            </a:endParaRPr>
          </a:p>
        </p:txBody>
      </p:sp>
    </p:spTree>
    <p:extLst>
      <p:ext uri="{BB962C8B-B14F-4D97-AF65-F5344CB8AC3E}">
        <p14:creationId xmlns:p14="http://schemas.microsoft.com/office/powerpoint/2010/main" val="281559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32D9B2AD-1646-47DE-B308-779F38067A85}" type="slidenum">
              <a:rPr lang="en-US" altLang="en-US" smtClean="0">
                <a:cs typeface="Arial" charset="0"/>
              </a:rPr>
              <a:pPr algn="r" eaLnBrk="1" hangingPunct="1">
                <a:spcBef>
                  <a:spcPct val="0"/>
                </a:spcBef>
              </a:pPr>
              <a:t>8</a:t>
            </a:fld>
            <a:endParaRPr lang="en-US" altLang="en-US" smtClean="0">
              <a:cs typeface="Arial" charset="0"/>
            </a:endParaRPr>
          </a:p>
        </p:txBody>
      </p:sp>
    </p:spTree>
    <p:extLst>
      <p:ext uri="{BB962C8B-B14F-4D97-AF65-F5344CB8AC3E}">
        <p14:creationId xmlns:p14="http://schemas.microsoft.com/office/powerpoint/2010/main" val="103328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340E74A8-6BFF-4328-9375-0755FB388D14}" type="slidenum">
              <a:rPr lang="en-US" altLang="en-US" smtClean="0">
                <a:cs typeface="Arial" charset="0"/>
              </a:rPr>
              <a:pPr algn="r" eaLnBrk="1" hangingPunct="1">
                <a:spcBef>
                  <a:spcPct val="0"/>
                </a:spcBef>
              </a:pPr>
              <a:t>9</a:t>
            </a:fld>
            <a:endParaRPr lang="en-US" altLang="en-US" smtClean="0">
              <a:cs typeface="Arial" charset="0"/>
            </a:endParaRPr>
          </a:p>
        </p:txBody>
      </p:sp>
    </p:spTree>
    <p:extLst>
      <p:ext uri="{BB962C8B-B14F-4D97-AF65-F5344CB8AC3E}">
        <p14:creationId xmlns:p14="http://schemas.microsoft.com/office/powerpoint/2010/main" val="125309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931" eaLnBrk="0" hangingPunct="0">
              <a:spcBef>
                <a:spcPct val="30000"/>
              </a:spcBef>
              <a:defRPr sz="1200">
                <a:solidFill>
                  <a:schemeClr val="tx1"/>
                </a:solidFill>
                <a:latin typeface="Arial" charset="0"/>
              </a:defRPr>
            </a:lvl1pPr>
            <a:lvl2pPr marL="720067" indent="-276949" algn="l" defTabSz="913931" eaLnBrk="0" hangingPunct="0">
              <a:spcBef>
                <a:spcPct val="30000"/>
              </a:spcBef>
              <a:defRPr sz="1200">
                <a:solidFill>
                  <a:schemeClr val="tx1"/>
                </a:solidFill>
                <a:latin typeface="Arial" charset="0"/>
              </a:defRPr>
            </a:lvl2pPr>
            <a:lvl3pPr marL="1107796" indent="-221559" algn="l" defTabSz="913931" eaLnBrk="0" hangingPunct="0">
              <a:spcBef>
                <a:spcPct val="30000"/>
              </a:spcBef>
              <a:defRPr sz="1200">
                <a:solidFill>
                  <a:schemeClr val="tx1"/>
                </a:solidFill>
                <a:latin typeface="Arial" charset="0"/>
              </a:defRPr>
            </a:lvl3pPr>
            <a:lvl4pPr marL="1550914" indent="-221559" algn="l" defTabSz="913931" eaLnBrk="0" hangingPunct="0">
              <a:spcBef>
                <a:spcPct val="30000"/>
              </a:spcBef>
              <a:defRPr sz="1200">
                <a:solidFill>
                  <a:schemeClr val="tx1"/>
                </a:solidFill>
                <a:latin typeface="Arial" charset="0"/>
              </a:defRPr>
            </a:lvl4pPr>
            <a:lvl5pPr marL="1994032" indent="-221559" algn="l" defTabSz="913931" eaLnBrk="0" hangingPunct="0">
              <a:spcBef>
                <a:spcPct val="30000"/>
              </a:spcBef>
              <a:defRPr sz="1200">
                <a:solidFill>
                  <a:schemeClr val="tx1"/>
                </a:solidFill>
                <a:latin typeface="Arial" charset="0"/>
              </a:defRPr>
            </a:lvl5pPr>
            <a:lvl6pPr marL="2437150" indent="-221559" defTabSz="913931" eaLnBrk="0" fontAlgn="base" hangingPunct="0">
              <a:spcBef>
                <a:spcPct val="30000"/>
              </a:spcBef>
              <a:spcAft>
                <a:spcPct val="0"/>
              </a:spcAft>
              <a:defRPr sz="1200">
                <a:solidFill>
                  <a:schemeClr val="tx1"/>
                </a:solidFill>
                <a:latin typeface="Arial" charset="0"/>
              </a:defRPr>
            </a:lvl6pPr>
            <a:lvl7pPr marL="2880269" indent="-221559" defTabSz="913931" eaLnBrk="0" fontAlgn="base" hangingPunct="0">
              <a:spcBef>
                <a:spcPct val="30000"/>
              </a:spcBef>
              <a:spcAft>
                <a:spcPct val="0"/>
              </a:spcAft>
              <a:defRPr sz="1200">
                <a:solidFill>
                  <a:schemeClr val="tx1"/>
                </a:solidFill>
                <a:latin typeface="Arial" charset="0"/>
              </a:defRPr>
            </a:lvl7pPr>
            <a:lvl8pPr marL="3323387" indent="-221559" defTabSz="913931" eaLnBrk="0" fontAlgn="base" hangingPunct="0">
              <a:spcBef>
                <a:spcPct val="30000"/>
              </a:spcBef>
              <a:spcAft>
                <a:spcPct val="0"/>
              </a:spcAft>
              <a:defRPr sz="1200">
                <a:solidFill>
                  <a:schemeClr val="tx1"/>
                </a:solidFill>
                <a:latin typeface="Arial" charset="0"/>
              </a:defRPr>
            </a:lvl8pPr>
            <a:lvl9pPr marL="3766505" indent="-221559" defTabSz="91393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D28EC5F-2D9F-4E3C-BB25-969AC9FD2E70}" type="slidenum">
              <a:rPr lang="en-US" altLang="en-US" sz="1300"/>
              <a:pPr algn="r" eaLnBrk="1" hangingPunct="1">
                <a:spcBef>
                  <a:spcPct val="0"/>
                </a:spcBef>
              </a:pPr>
              <a:t>12</a:t>
            </a:fld>
            <a:endParaRPr lang="en-US" altLang="en-US" sz="130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dirty="0" smtClean="0"/>
              <a:t>Sample Student</a:t>
            </a:r>
            <a:r>
              <a:rPr lang="en-US" altLang="en-US" b="1" baseline="0" dirty="0" smtClean="0"/>
              <a:t> Readiness Assessment Report.</a:t>
            </a:r>
            <a:r>
              <a:rPr lang="en-US" altLang="en-US" baseline="0" dirty="0" smtClean="0"/>
              <a:t>  </a:t>
            </a:r>
          </a:p>
          <a:p>
            <a:pPr eaLnBrk="1" hangingPunct="1">
              <a:lnSpc>
                <a:spcPct val="90000"/>
              </a:lnSpc>
            </a:pPr>
            <a:endParaRPr lang="en-US" altLang="en-US" baseline="0" dirty="0" smtClean="0"/>
          </a:p>
          <a:p>
            <a:pPr eaLnBrk="1" hangingPunct="1">
              <a:lnSpc>
                <a:spcPct val="90000"/>
              </a:lnSpc>
            </a:pPr>
            <a:r>
              <a:rPr lang="en-US" altLang="en-US" baseline="0" dirty="0" smtClean="0"/>
              <a:t>Provides individual learning data by subject, grade, standard, and reporting category.  If instruction is available an “Assign” link is offered under “Assign Instruction”.</a:t>
            </a:r>
            <a:endParaRPr lang="en-US" altLang="en-US" dirty="0" smtClean="0"/>
          </a:p>
        </p:txBody>
      </p:sp>
      <p:sp>
        <p:nvSpPr>
          <p:cNvPr id="26629" name="Slide Number Placeholder 3"/>
          <p:cNvSpPr txBox="1">
            <a:spLocks noGrp="1"/>
          </p:cNvSpPr>
          <p:nvPr/>
        </p:nvSpPr>
        <p:spPr bwMode="auto">
          <a:xfrm>
            <a:off x="3885180" y="8685256"/>
            <a:ext cx="29712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lgn="l" defTabSz="942975" eaLnBrk="0" hangingPunct="0">
              <a:spcBef>
                <a:spcPct val="30000"/>
              </a:spcBef>
              <a:defRPr sz="1200">
                <a:solidFill>
                  <a:schemeClr val="tx1"/>
                </a:solidFill>
                <a:latin typeface="Arial" charset="0"/>
              </a:defRPr>
            </a:lvl1pPr>
            <a:lvl2pPr marL="742950" indent="-285750" algn="l" defTabSz="942975" eaLnBrk="0" hangingPunct="0">
              <a:spcBef>
                <a:spcPct val="30000"/>
              </a:spcBef>
              <a:defRPr sz="1200">
                <a:solidFill>
                  <a:schemeClr val="tx1"/>
                </a:solidFill>
                <a:latin typeface="Arial" charset="0"/>
              </a:defRPr>
            </a:lvl2pPr>
            <a:lvl3pPr marL="1143000" indent="-228600" algn="l" defTabSz="942975" eaLnBrk="0" hangingPunct="0">
              <a:spcBef>
                <a:spcPct val="30000"/>
              </a:spcBef>
              <a:defRPr sz="1200">
                <a:solidFill>
                  <a:schemeClr val="tx1"/>
                </a:solidFill>
                <a:latin typeface="Arial" charset="0"/>
              </a:defRPr>
            </a:lvl3pPr>
            <a:lvl4pPr marL="1600200" indent="-228600" algn="l" defTabSz="942975" eaLnBrk="0" hangingPunct="0">
              <a:spcBef>
                <a:spcPct val="30000"/>
              </a:spcBef>
              <a:defRPr sz="1200">
                <a:solidFill>
                  <a:schemeClr val="tx1"/>
                </a:solidFill>
                <a:latin typeface="Arial" charset="0"/>
              </a:defRPr>
            </a:lvl4pPr>
            <a:lvl5pPr marL="2057400" indent="-228600" algn="l" defTabSz="942975" eaLnBrk="0" hangingPunct="0">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E005805-F66F-4599-AD05-FA32429605E8}" type="slidenum">
              <a:rPr lang="en-US" altLang="en-US" sz="1300"/>
              <a:pPr algn="r" eaLnBrk="1" hangingPunct="1">
                <a:spcBef>
                  <a:spcPct val="0"/>
                </a:spcBef>
              </a:pPr>
              <a:t>12</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931" eaLnBrk="0" hangingPunct="0">
              <a:spcBef>
                <a:spcPct val="30000"/>
              </a:spcBef>
              <a:defRPr sz="1200">
                <a:solidFill>
                  <a:schemeClr val="tx1"/>
                </a:solidFill>
                <a:latin typeface="Arial" charset="0"/>
              </a:defRPr>
            </a:lvl1pPr>
            <a:lvl2pPr marL="720067" indent="-276949" algn="l" defTabSz="913931" eaLnBrk="0" hangingPunct="0">
              <a:spcBef>
                <a:spcPct val="30000"/>
              </a:spcBef>
              <a:defRPr sz="1200">
                <a:solidFill>
                  <a:schemeClr val="tx1"/>
                </a:solidFill>
                <a:latin typeface="Arial" charset="0"/>
              </a:defRPr>
            </a:lvl2pPr>
            <a:lvl3pPr marL="1107796" indent="-221559" algn="l" defTabSz="913931" eaLnBrk="0" hangingPunct="0">
              <a:spcBef>
                <a:spcPct val="30000"/>
              </a:spcBef>
              <a:defRPr sz="1200">
                <a:solidFill>
                  <a:schemeClr val="tx1"/>
                </a:solidFill>
                <a:latin typeface="Arial" charset="0"/>
              </a:defRPr>
            </a:lvl3pPr>
            <a:lvl4pPr marL="1550914" indent="-221559" algn="l" defTabSz="913931" eaLnBrk="0" hangingPunct="0">
              <a:spcBef>
                <a:spcPct val="30000"/>
              </a:spcBef>
              <a:defRPr sz="1200">
                <a:solidFill>
                  <a:schemeClr val="tx1"/>
                </a:solidFill>
                <a:latin typeface="Arial" charset="0"/>
              </a:defRPr>
            </a:lvl4pPr>
            <a:lvl5pPr marL="1994032" indent="-221559" algn="l" defTabSz="913931" eaLnBrk="0" hangingPunct="0">
              <a:spcBef>
                <a:spcPct val="30000"/>
              </a:spcBef>
              <a:defRPr sz="1200">
                <a:solidFill>
                  <a:schemeClr val="tx1"/>
                </a:solidFill>
                <a:latin typeface="Arial" charset="0"/>
              </a:defRPr>
            </a:lvl5pPr>
            <a:lvl6pPr marL="2437150" indent="-221559" defTabSz="913931" eaLnBrk="0" fontAlgn="base" hangingPunct="0">
              <a:spcBef>
                <a:spcPct val="30000"/>
              </a:spcBef>
              <a:spcAft>
                <a:spcPct val="0"/>
              </a:spcAft>
              <a:defRPr sz="1200">
                <a:solidFill>
                  <a:schemeClr val="tx1"/>
                </a:solidFill>
                <a:latin typeface="Arial" charset="0"/>
              </a:defRPr>
            </a:lvl6pPr>
            <a:lvl7pPr marL="2880269" indent="-221559" defTabSz="913931" eaLnBrk="0" fontAlgn="base" hangingPunct="0">
              <a:spcBef>
                <a:spcPct val="30000"/>
              </a:spcBef>
              <a:spcAft>
                <a:spcPct val="0"/>
              </a:spcAft>
              <a:defRPr sz="1200">
                <a:solidFill>
                  <a:schemeClr val="tx1"/>
                </a:solidFill>
                <a:latin typeface="Arial" charset="0"/>
              </a:defRPr>
            </a:lvl7pPr>
            <a:lvl8pPr marL="3323387" indent="-221559" defTabSz="913931" eaLnBrk="0" fontAlgn="base" hangingPunct="0">
              <a:spcBef>
                <a:spcPct val="30000"/>
              </a:spcBef>
              <a:spcAft>
                <a:spcPct val="0"/>
              </a:spcAft>
              <a:defRPr sz="1200">
                <a:solidFill>
                  <a:schemeClr val="tx1"/>
                </a:solidFill>
                <a:latin typeface="Arial" charset="0"/>
              </a:defRPr>
            </a:lvl8pPr>
            <a:lvl9pPr marL="3766505" indent="-221559" defTabSz="91393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BC0C75D-3358-41BA-B911-D9FBD5117967}" type="slidenum">
              <a:rPr lang="en-US" altLang="en-US" sz="1300"/>
              <a:pPr algn="r" eaLnBrk="1" hangingPunct="1">
                <a:spcBef>
                  <a:spcPct val="0"/>
                </a:spcBef>
              </a:pPr>
              <a:t>13</a:t>
            </a:fld>
            <a:endParaRPr lang="en-US" altLang="en-US" sz="1300"/>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Sample Class Readiness</a:t>
            </a:r>
            <a:r>
              <a:rPr lang="en-US" altLang="en-US" b="1" baseline="0" dirty="0" smtClean="0"/>
              <a:t> </a:t>
            </a:r>
            <a:r>
              <a:rPr lang="en-US" altLang="en-US" b="1" dirty="0" smtClean="0"/>
              <a:t>Assessment Report</a:t>
            </a:r>
            <a:r>
              <a:rPr lang="en-US" alt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Provides classroom learning data by subject, grade, standard, and reporting category.  Performance Ranges are also introduced.  If instruction is available an “Assign” link is offered under “Assign Instruction”.</a:t>
            </a:r>
            <a:endParaRPr lang="en-US" altLang="en-US" dirty="0" smtClean="0"/>
          </a:p>
          <a:p>
            <a:pPr eaLnBrk="1" hangingPunct="1"/>
            <a:endParaRPr lang="en-US" altLang="en-US" dirty="0" smtClean="0"/>
          </a:p>
        </p:txBody>
      </p:sp>
      <p:sp>
        <p:nvSpPr>
          <p:cNvPr id="27653" name="Slide Number Placeholder 3"/>
          <p:cNvSpPr txBox="1">
            <a:spLocks noGrp="1"/>
          </p:cNvSpPr>
          <p:nvPr/>
        </p:nvSpPr>
        <p:spPr bwMode="auto">
          <a:xfrm>
            <a:off x="3885180" y="8685256"/>
            <a:ext cx="29712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lgn="l" defTabSz="942975" eaLnBrk="0" hangingPunct="0">
              <a:spcBef>
                <a:spcPct val="30000"/>
              </a:spcBef>
              <a:defRPr sz="1200">
                <a:solidFill>
                  <a:schemeClr val="tx1"/>
                </a:solidFill>
                <a:latin typeface="Arial" charset="0"/>
              </a:defRPr>
            </a:lvl1pPr>
            <a:lvl2pPr marL="742950" indent="-285750" algn="l" defTabSz="942975" eaLnBrk="0" hangingPunct="0">
              <a:spcBef>
                <a:spcPct val="30000"/>
              </a:spcBef>
              <a:defRPr sz="1200">
                <a:solidFill>
                  <a:schemeClr val="tx1"/>
                </a:solidFill>
                <a:latin typeface="Arial" charset="0"/>
              </a:defRPr>
            </a:lvl2pPr>
            <a:lvl3pPr marL="1143000" indent="-228600" algn="l" defTabSz="942975" eaLnBrk="0" hangingPunct="0">
              <a:spcBef>
                <a:spcPct val="30000"/>
              </a:spcBef>
              <a:defRPr sz="1200">
                <a:solidFill>
                  <a:schemeClr val="tx1"/>
                </a:solidFill>
                <a:latin typeface="Arial" charset="0"/>
              </a:defRPr>
            </a:lvl3pPr>
            <a:lvl4pPr marL="1600200" indent="-228600" algn="l" defTabSz="942975" eaLnBrk="0" hangingPunct="0">
              <a:spcBef>
                <a:spcPct val="30000"/>
              </a:spcBef>
              <a:defRPr sz="1200">
                <a:solidFill>
                  <a:schemeClr val="tx1"/>
                </a:solidFill>
                <a:latin typeface="Arial" charset="0"/>
              </a:defRPr>
            </a:lvl4pPr>
            <a:lvl5pPr marL="2057400" indent="-228600" algn="l" defTabSz="942975" eaLnBrk="0" hangingPunct="0">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AB9B013-B801-4675-BA68-3EF7482806DB}" type="slidenum">
              <a:rPr lang="en-US" altLang="en-US" sz="1300"/>
              <a:pPr algn="r" eaLnBrk="1" hangingPunct="1">
                <a:spcBef>
                  <a:spcPct val="0"/>
                </a:spcBef>
              </a:pPr>
              <a:t>13</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ctrTitle" hasCustomPrompt="1"/>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Date Placeholder 9"/>
          <p:cNvSpPr>
            <a:spLocks noGrp="1"/>
          </p:cNvSpPr>
          <p:nvPr>
            <p:ph type="dt" sz="half" idx="10"/>
          </p:nvPr>
        </p:nvSpPr>
        <p:spPr bwMode="white"/>
        <p:txBody>
          <a:bodyPr/>
          <a:lstStyle/>
          <a:p>
            <a:fld id="{5C82C258-6796-493F-B23C-CD767BB4D748}" type="datetime1">
              <a:rPr lang="en-US" smtClean="0"/>
              <a:t>11/14/2014</a:t>
            </a:fld>
            <a:endParaRPr lang="en-US" dirty="0"/>
          </a:p>
        </p:txBody>
      </p:sp>
      <p:sp>
        <p:nvSpPr>
          <p:cNvPr id="11" name="Footer Placeholder 10"/>
          <p:cNvSpPr>
            <a:spLocks noGrp="1"/>
          </p:cNvSpPr>
          <p:nvPr>
            <p:ph type="ftr" sz="quarter" idx="11"/>
          </p:nvPr>
        </p:nvSpPr>
        <p:spPr>
          <a:xfrm>
            <a:off x="3124200" y="6273800"/>
            <a:ext cx="2895600" cy="365125"/>
          </a:xfrm>
        </p:spPr>
        <p:txBody>
          <a:bodyPr/>
          <a:lstStyle/>
          <a:p>
            <a:r>
              <a:rPr lang="en-US" smtClean="0"/>
              <a:t>Copyright © 2014 CTB/McGraw-Hill LLC.</a:t>
            </a:r>
            <a:endParaRPr lang="en-US" dirty="0"/>
          </a:p>
        </p:txBody>
      </p:sp>
      <p:sp>
        <p:nvSpPr>
          <p:cNvPr id="13" name="Slide Number Placeholder 12"/>
          <p:cNvSpPr>
            <a:spLocks noGrp="1"/>
          </p:cNvSpPr>
          <p:nvPr>
            <p:ph type="sldNum" sz="quarter" idx="12"/>
          </p:nvPr>
        </p:nvSpPr>
        <p:spPr bwMode="white"/>
        <p:txBody>
          <a:bodyPr/>
          <a:lstStyle>
            <a:lvl1pPr>
              <a:defRPr>
                <a:solidFill>
                  <a:schemeClr val="accent4">
                    <a:lumMod val="60000"/>
                    <a:lumOff val="40000"/>
                  </a:schemeClr>
                </a:solidFill>
              </a:defRPr>
            </a:lvl1p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17051622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hasCustomPrompt="1"/>
          </p:nvPr>
        </p:nvSpPr>
        <p:spPr>
          <a:xfrm>
            <a:off x="457200" y="274639"/>
            <a:ext cx="8229600" cy="1143000"/>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D6E5AC-082D-4ED6-95FD-AEA17807AA60}" type="datetime1">
              <a:rPr lang="en-US" smtClean="0"/>
              <a:t>11/14/2014</a:t>
            </a:fld>
            <a:endParaRPr lang="en-US" dirty="0"/>
          </a:p>
        </p:txBody>
      </p:sp>
      <p:sp>
        <p:nvSpPr>
          <p:cNvPr id="8" name="Footer Placeholder 7"/>
          <p:cNvSpPr>
            <a:spLocks noGrp="1"/>
          </p:cNvSpPr>
          <p:nvPr>
            <p:ph type="ftr" sz="quarter" idx="11"/>
          </p:nvPr>
        </p:nvSpPr>
        <p:spPr/>
        <p:txBody>
          <a:bodyPr/>
          <a:lstStyle/>
          <a:p>
            <a:r>
              <a:rPr lang="en-US" smtClean="0"/>
              <a:t>Copyright © 2014 CTB/McGraw-Hill LLC.</a:t>
            </a:r>
            <a:endParaRPr lang="en-US" dirty="0"/>
          </a:p>
        </p:txBody>
      </p:sp>
      <p:sp>
        <p:nvSpPr>
          <p:cNvPr id="9" name="Slide Number Placeholder 8"/>
          <p:cNvSpPr>
            <a:spLocks noGrp="1"/>
          </p:cNvSpPr>
          <p:nvPr>
            <p:ph type="sldNum" sz="quarter" idx="12"/>
          </p:nvPr>
        </p:nvSpPr>
        <p:spPr/>
        <p:txBody>
          <a:body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35242773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69110BE-CE80-4794-8185-AE563A17BF5B}" type="datetime1">
              <a:rPr lang="en-US" smtClean="0"/>
              <a:t>11/14/2014</a:t>
            </a:fld>
            <a:endParaRPr lang="en-US" dirty="0"/>
          </a:p>
        </p:txBody>
      </p:sp>
      <p:sp>
        <p:nvSpPr>
          <p:cNvPr id="4" name="Footer Placeholder 3"/>
          <p:cNvSpPr>
            <a:spLocks noGrp="1"/>
          </p:cNvSpPr>
          <p:nvPr>
            <p:ph type="ftr" sz="quarter" idx="11"/>
          </p:nvPr>
        </p:nvSpPr>
        <p:spPr/>
        <p:txBody>
          <a:bodyPr/>
          <a:lstStyle/>
          <a:p>
            <a:r>
              <a:rPr lang="en-US" smtClean="0"/>
              <a:t>Copyright © 2014 CTB/McGraw-Hill LLC.</a:t>
            </a:r>
            <a:endParaRPr lang="en-US" dirty="0"/>
          </a:p>
        </p:txBody>
      </p:sp>
      <p:sp>
        <p:nvSpPr>
          <p:cNvPr id="5" name="Slide Number Placeholder 4"/>
          <p:cNvSpPr>
            <a:spLocks noGrp="1"/>
          </p:cNvSpPr>
          <p:nvPr>
            <p:ph type="sldNum" sz="quarter" idx="12"/>
          </p:nvPr>
        </p:nvSpPr>
        <p:spPr/>
        <p:txBody>
          <a:body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26768253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Date Placeholder 1"/>
          <p:cNvSpPr>
            <a:spLocks noGrp="1"/>
          </p:cNvSpPr>
          <p:nvPr>
            <p:ph type="dt" sz="half" idx="10"/>
          </p:nvPr>
        </p:nvSpPr>
        <p:spPr/>
        <p:txBody>
          <a:bodyPr/>
          <a:lstStyle/>
          <a:p>
            <a:fld id="{BE29F63D-D7C9-4EC8-BA06-CA4D172721E3}" type="datetime1">
              <a:rPr lang="en-US" smtClean="0"/>
              <a:t>11/14/2014</a:t>
            </a:fld>
            <a:endParaRPr lang="en-US" dirty="0"/>
          </a:p>
        </p:txBody>
      </p:sp>
      <p:sp>
        <p:nvSpPr>
          <p:cNvPr id="3" name="Footer Placeholder 2"/>
          <p:cNvSpPr>
            <a:spLocks noGrp="1"/>
          </p:cNvSpPr>
          <p:nvPr>
            <p:ph type="ftr" sz="quarter" idx="11"/>
          </p:nvPr>
        </p:nvSpPr>
        <p:spPr/>
        <p:txBody>
          <a:bodyPr/>
          <a:lstStyle/>
          <a:p>
            <a:r>
              <a:rPr lang="en-US" smtClean="0"/>
              <a:t>Copyright © 2014 CTB/McGraw-Hill LLC.</a:t>
            </a:r>
            <a:endParaRPr lang="en-US" dirty="0"/>
          </a:p>
        </p:txBody>
      </p:sp>
      <p:sp>
        <p:nvSpPr>
          <p:cNvPr id="4" name="Slide Number Placeholder 3"/>
          <p:cNvSpPr>
            <a:spLocks noGrp="1"/>
          </p:cNvSpPr>
          <p:nvPr>
            <p:ph type="sldNum" sz="quarter" idx="12"/>
          </p:nvPr>
        </p:nvSpPr>
        <p:spPr/>
        <p:txBody>
          <a:body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41084203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40404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1D44F7-3AA1-4AA8-A968-656E60946DED}" type="datetime1">
              <a:rPr lang="en-US" smtClean="0"/>
              <a:t>11/14/2014</a:t>
            </a:fld>
            <a:endParaRPr lang="en-US" dirty="0"/>
          </a:p>
        </p:txBody>
      </p:sp>
      <p:sp>
        <p:nvSpPr>
          <p:cNvPr id="5" name="Footer Placeholder 4"/>
          <p:cNvSpPr>
            <a:spLocks noGrp="1"/>
          </p:cNvSpPr>
          <p:nvPr>
            <p:ph type="ftr" sz="quarter" idx="11"/>
          </p:nvPr>
        </p:nvSpPr>
        <p:spPr/>
        <p:txBody>
          <a:bodyPr/>
          <a:lstStyle/>
          <a:p>
            <a:r>
              <a:rPr lang="en-US" smtClean="0"/>
              <a:t>Copyright © 2014 CTB/McGraw-Hill LLC.</a:t>
            </a:r>
            <a:endParaRPr lang="en-US" dirty="0"/>
          </a:p>
        </p:txBody>
      </p:sp>
      <p:sp>
        <p:nvSpPr>
          <p:cNvPr id="6" name="Slide Number Placeholder 5"/>
          <p:cNvSpPr>
            <a:spLocks noGrp="1"/>
          </p:cNvSpPr>
          <p:nvPr>
            <p:ph type="sldNum" sz="quarter" idx="12"/>
          </p:nvPr>
        </p:nvSpPr>
        <p:spPr/>
        <p:txBody>
          <a:body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2052350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A0872C2-E7C5-41F2-A65F-3BE7215011FE}" type="datetime1">
              <a:rPr lang="en-US" smtClean="0"/>
              <a:t>11/14/2014</a:t>
            </a:fld>
            <a:endParaRPr lang="en-US" dirty="0"/>
          </a:p>
        </p:txBody>
      </p:sp>
      <p:sp>
        <p:nvSpPr>
          <p:cNvPr id="6" name="Footer Placeholder 5"/>
          <p:cNvSpPr>
            <a:spLocks noGrp="1"/>
          </p:cNvSpPr>
          <p:nvPr>
            <p:ph type="ftr" sz="quarter" idx="11"/>
          </p:nvPr>
        </p:nvSpPr>
        <p:spPr/>
        <p:txBody>
          <a:bodyPr/>
          <a:lstStyle/>
          <a:p>
            <a:r>
              <a:rPr lang="en-US" smtClean="0"/>
              <a:t>Copyright © 2014 CTB/McGraw-Hill LLC.</a:t>
            </a:r>
            <a:endParaRPr lang="en-US" dirty="0"/>
          </a:p>
        </p:txBody>
      </p:sp>
      <p:sp>
        <p:nvSpPr>
          <p:cNvPr id="7" name="Slide Number Placeholder 6"/>
          <p:cNvSpPr>
            <a:spLocks noGrp="1"/>
          </p:cNvSpPr>
          <p:nvPr>
            <p:ph type="sldNum" sz="quarter" idx="12"/>
          </p:nvPr>
        </p:nvSpPr>
        <p:spPr/>
        <p:txBody>
          <a:body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36624176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hasCustomPrompt="1"/>
          </p:nvPr>
        </p:nvSpPr>
        <p:spPr>
          <a:xfrm>
            <a:off x="457200" y="274639"/>
            <a:ext cx="8229600" cy="1143000"/>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0DE1D9-7FDD-4475-AD8B-9EDC259D00AA}" type="datetime1">
              <a:rPr lang="en-US" smtClean="0"/>
              <a:t>11/14/2014</a:t>
            </a:fld>
            <a:endParaRPr lang="en-US" dirty="0"/>
          </a:p>
        </p:txBody>
      </p:sp>
      <p:sp>
        <p:nvSpPr>
          <p:cNvPr id="8" name="Footer Placeholder 7"/>
          <p:cNvSpPr>
            <a:spLocks noGrp="1"/>
          </p:cNvSpPr>
          <p:nvPr>
            <p:ph type="ftr" sz="quarter" idx="11"/>
          </p:nvPr>
        </p:nvSpPr>
        <p:spPr/>
        <p:txBody>
          <a:bodyPr/>
          <a:lstStyle/>
          <a:p>
            <a:r>
              <a:rPr lang="en-US" smtClean="0"/>
              <a:t>Copyright © 2014 CTB/McGraw-Hill LLC.</a:t>
            </a:r>
            <a:endParaRPr lang="en-US" dirty="0"/>
          </a:p>
        </p:txBody>
      </p:sp>
      <p:sp>
        <p:nvSpPr>
          <p:cNvPr id="9" name="Slide Number Placeholder 8"/>
          <p:cNvSpPr>
            <a:spLocks noGrp="1"/>
          </p:cNvSpPr>
          <p:nvPr>
            <p:ph type="sldNum" sz="quarter" idx="12"/>
          </p:nvPr>
        </p:nvSpPr>
        <p:spPr/>
        <p:txBody>
          <a:body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2362687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461B726-2D14-4126-A712-DB5DF715331E}" type="datetime1">
              <a:rPr lang="en-US" smtClean="0"/>
              <a:t>11/14/2014</a:t>
            </a:fld>
            <a:endParaRPr lang="en-US" dirty="0"/>
          </a:p>
        </p:txBody>
      </p:sp>
      <p:sp>
        <p:nvSpPr>
          <p:cNvPr id="4" name="Footer Placeholder 3"/>
          <p:cNvSpPr>
            <a:spLocks noGrp="1"/>
          </p:cNvSpPr>
          <p:nvPr>
            <p:ph type="ftr" sz="quarter" idx="11"/>
          </p:nvPr>
        </p:nvSpPr>
        <p:spPr/>
        <p:txBody>
          <a:bodyPr/>
          <a:lstStyle/>
          <a:p>
            <a:r>
              <a:rPr lang="en-US" smtClean="0"/>
              <a:t>Copyright © 2014 CTB/McGraw-Hill LLC.</a:t>
            </a:r>
            <a:endParaRPr lang="en-US" dirty="0"/>
          </a:p>
        </p:txBody>
      </p:sp>
      <p:sp>
        <p:nvSpPr>
          <p:cNvPr id="5" name="Slide Number Placeholder 4"/>
          <p:cNvSpPr>
            <a:spLocks noGrp="1"/>
          </p:cNvSpPr>
          <p:nvPr>
            <p:ph type="sldNum" sz="quarter" idx="12"/>
          </p:nvPr>
        </p:nvSpPr>
        <p:spPr/>
        <p:txBody>
          <a:body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22524038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Date Placeholder 1"/>
          <p:cNvSpPr>
            <a:spLocks noGrp="1"/>
          </p:cNvSpPr>
          <p:nvPr>
            <p:ph type="dt" sz="half" idx="10"/>
          </p:nvPr>
        </p:nvSpPr>
        <p:spPr/>
        <p:txBody>
          <a:bodyPr/>
          <a:lstStyle/>
          <a:p>
            <a:fld id="{281E969B-BF24-4368-BB56-3EB63B3B3773}" type="datetime1">
              <a:rPr lang="en-US" smtClean="0"/>
              <a:t>11/14/2014</a:t>
            </a:fld>
            <a:endParaRPr lang="en-US" dirty="0"/>
          </a:p>
        </p:txBody>
      </p:sp>
      <p:sp>
        <p:nvSpPr>
          <p:cNvPr id="3" name="Footer Placeholder 2"/>
          <p:cNvSpPr>
            <a:spLocks noGrp="1"/>
          </p:cNvSpPr>
          <p:nvPr>
            <p:ph type="ftr" sz="quarter" idx="11"/>
          </p:nvPr>
        </p:nvSpPr>
        <p:spPr/>
        <p:txBody>
          <a:bodyPr/>
          <a:lstStyle/>
          <a:p>
            <a:r>
              <a:rPr lang="en-US" smtClean="0"/>
              <a:t>Copyright © 2014 CTB/McGraw-Hill LLC.</a:t>
            </a:r>
            <a:endParaRPr lang="en-US" dirty="0"/>
          </a:p>
        </p:txBody>
      </p:sp>
      <p:sp>
        <p:nvSpPr>
          <p:cNvPr id="4" name="Slide Number Placeholder 3"/>
          <p:cNvSpPr>
            <a:spLocks noGrp="1"/>
          </p:cNvSpPr>
          <p:nvPr>
            <p:ph type="sldNum" sz="quarter" idx="12"/>
          </p:nvPr>
        </p:nvSpPr>
        <p:spPr/>
        <p:txBody>
          <a:body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32117037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ctrTitle" hasCustomPrompt="1"/>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Date Placeholder 9"/>
          <p:cNvSpPr>
            <a:spLocks noGrp="1"/>
          </p:cNvSpPr>
          <p:nvPr>
            <p:ph type="dt" sz="half" idx="10"/>
          </p:nvPr>
        </p:nvSpPr>
        <p:spPr bwMode="white"/>
        <p:txBody>
          <a:bodyPr/>
          <a:lstStyle/>
          <a:p>
            <a:fld id="{A5CA432B-2A96-487B-ABBD-8B023EEE9CAF}" type="datetime1">
              <a:rPr lang="en-US" smtClean="0"/>
              <a:t>11/14/2014</a:t>
            </a:fld>
            <a:endParaRPr lang="en-US" dirty="0"/>
          </a:p>
        </p:txBody>
      </p:sp>
      <p:sp>
        <p:nvSpPr>
          <p:cNvPr id="11" name="Footer Placeholder 10"/>
          <p:cNvSpPr>
            <a:spLocks noGrp="1"/>
          </p:cNvSpPr>
          <p:nvPr>
            <p:ph type="ftr" sz="quarter" idx="11"/>
          </p:nvPr>
        </p:nvSpPr>
        <p:spPr>
          <a:xfrm>
            <a:off x="3124200" y="6273800"/>
            <a:ext cx="2895600" cy="365125"/>
          </a:xfrm>
        </p:spPr>
        <p:txBody>
          <a:bodyPr/>
          <a:lstStyle/>
          <a:p>
            <a:r>
              <a:rPr lang="en-US" smtClean="0"/>
              <a:t>Copyright © 2014 CTB/McGraw-Hill LLC.</a:t>
            </a:r>
            <a:endParaRPr lang="en-US" dirty="0"/>
          </a:p>
        </p:txBody>
      </p:sp>
      <p:sp>
        <p:nvSpPr>
          <p:cNvPr id="13" name="Slide Number Placeholder 12"/>
          <p:cNvSpPr>
            <a:spLocks noGrp="1"/>
          </p:cNvSpPr>
          <p:nvPr>
            <p:ph type="sldNum" sz="quarter" idx="12"/>
          </p:nvPr>
        </p:nvSpPr>
        <p:spPr bwMode="white"/>
        <p:txBody>
          <a:bodyPr/>
          <a:lstStyle>
            <a:lvl1pPr>
              <a:defRPr>
                <a:solidFill>
                  <a:schemeClr val="accent4">
                    <a:lumMod val="60000"/>
                    <a:lumOff val="40000"/>
                  </a:schemeClr>
                </a:solidFill>
              </a:defRPr>
            </a:lvl1p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37371581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hasCustomPrompt="1"/>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8F086C-2521-4891-BF39-2A5C605A265C}" type="datetime1">
              <a:rPr lang="en-US" smtClean="0"/>
              <a:t>11/14/2014</a:t>
            </a:fld>
            <a:endParaRPr lang="en-US" dirty="0"/>
          </a:p>
        </p:txBody>
      </p:sp>
      <p:sp>
        <p:nvSpPr>
          <p:cNvPr id="5" name="Footer Placeholder 4"/>
          <p:cNvSpPr>
            <a:spLocks noGrp="1"/>
          </p:cNvSpPr>
          <p:nvPr>
            <p:ph type="ftr" sz="quarter" idx="11"/>
          </p:nvPr>
        </p:nvSpPr>
        <p:spPr/>
        <p:txBody>
          <a:bodyPr/>
          <a:lstStyle/>
          <a:p>
            <a:r>
              <a:rPr lang="en-US" smtClean="0"/>
              <a:t>Copyright © 2014 CTB/McGraw-Hill LLC.</a:t>
            </a:r>
            <a:endParaRPr lang="en-US" dirty="0"/>
          </a:p>
        </p:txBody>
      </p:sp>
      <p:sp>
        <p:nvSpPr>
          <p:cNvPr id="6" name="Slide Number Placeholder 5"/>
          <p:cNvSpPr>
            <a:spLocks noGrp="1"/>
          </p:cNvSpPr>
          <p:nvPr>
            <p:ph type="sldNum" sz="quarter" idx="12"/>
          </p:nvPr>
        </p:nvSpPr>
        <p:spPr/>
        <p:txBody>
          <a:body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4146736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ECED028-4894-4BD3-82AF-08CF43E37FA9}" type="datetime1">
              <a:rPr lang="en-US" smtClean="0"/>
              <a:t>11/14/2014</a:t>
            </a:fld>
            <a:endParaRPr lang="en-US" dirty="0"/>
          </a:p>
        </p:txBody>
      </p:sp>
      <p:sp>
        <p:nvSpPr>
          <p:cNvPr id="6" name="Footer Placeholder 5"/>
          <p:cNvSpPr>
            <a:spLocks noGrp="1"/>
          </p:cNvSpPr>
          <p:nvPr>
            <p:ph type="ftr" sz="quarter" idx="11"/>
          </p:nvPr>
        </p:nvSpPr>
        <p:spPr/>
        <p:txBody>
          <a:bodyPr/>
          <a:lstStyle/>
          <a:p>
            <a:r>
              <a:rPr lang="en-US" smtClean="0"/>
              <a:t>Copyright © 2014 CTB/McGraw-Hill LLC.</a:t>
            </a:r>
            <a:endParaRPr lang="en-US" dirty="0"/>
          </a:p>
        </p:txBody>
      </p:sp>
      <p:sp>
        <p:nvSpPr>
          <p:cNvPr id="7" name="Slide Number Placeholder 6"/>
          <p:cNvSpPr>
            <a:spLocks noGrp="1"/>
          </p:cNvSpPr>
          <p:nvPr>
            <p:ph type="sldNum" sz="quarter" idx="12"/>
          </p:nvPr>
        </p:nvSpPr>
        <p:spPr/>
        <p:txBody>
          <a:body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19928828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7467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white">
          <a:xfrm>
            <a:off x="304800" y="6540646"/>
            <a:ext cx="2133600" cy="365125"/>
          </a:xfrm>
          <a:prstGeom prst="rect">
            <a:avLst/>
          </a:prstGeom>
        </p:spPr>
        <p:txBody>
          <a:bodyPr vert="horz" lIns="91440" tIns="45720" rIns="91440" bIns="45720" rtlCol="0" anchor="ctr"/>
          <a:lstStyle>
            <a:lvl1pPr algn="l">
              <a:defRPr sz="1200">
                <a:solidFill>
                  <a:schemeClr val="accent6">
                    <a:lumMod val="60000"/>
                    <a:lumOff val="40000"/>
                  </a:schemeClr>
                </a:solidFill>
              </a:defRPr>
            </a:lvl1pPr>
          </a:lstStyle>
          <a:p>
            <a:fld id="{0D4DB35B-6B4C-43FF-B6DD-530A5C881F43}" type="datetime1">
              <a:rPr lang="en-US" smtClean="0"/>
              <a:t>11/14/2014</a:t>
            </a:fld>
            <a:endParaRPr lang="en-US" dirty="0"/>
          </a:p>
        </p:txBody>
      </p:sp>
      <p:sp>
        <p:nvSpPr>
          <p:cNvPr id="5" name="Footer Placeholder 4"/>
          <p:cNvSpPr>
            <a:spLocks noGrp="1"/>
          </p:cNvSpPr>
          <p:nvPr>
            <p:ph type="ftr" sz="quarter" idx="3"/>
          </p:nvPr>
        </p:nvSpPr>
        <p:spPr>
          <a:xfrm>
            <a:off x="3124200" y="627380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Copyright © 2014 CTB/McGraw-Hill LLC.</a:t>
            </a:r>
            <a:endParaRPr lang="en-US" dirty="0"/>
          </a:p>
        </p:txBody>
      </p:sp>
      <p:sp>
        <p:nvSpPr>
          <p:cNvPr id="6" name="Slide Number Placeholder 5"/>
          <p:cNvSpPr>
            <a:spLocks noGrp="1"/>
          </p:cNvSpPr>
          <p:nvPr>
            <p:ph type="sldNum" sz="quarter" idx="4"/>
          </p:nvPr>
        </p:nvSpPr>
        <p:spPr bwMode="white">
          <a:xfrm>
            <a:off x="6705600" y="6540646"/>
            <a:ext cx="2133600" cy="365125"/>
          </a:xfrm>
          <a:prstGeom prst="rect">
            <a:avLst/>
          </a:prstGeom>
        </p:spPr>
        <p:txBody>
          <a:bodyPr vert="horz" lIns="91440" tIns="45720" rIns="91440" bIns="45720" rtlCol="0" anchor="ctr"/>
          <a:lstStyle>
            <a:lvl1pPr algn="r">
              <a:defRPr sz="1200">
                <a:solidFill>
                  <a:schemeClr val="accent4">
                    <a:lumMod val="60000"/>
                    <a:lumOff val="40000"/>
                  </a:schemeClr>
                </a:solidFill>
              </a:defRPr>
            </a:lvl1p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406580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iming>
    <p:tnLst>
      <p:par>
        <p:cTn id="1" dur="indefinite" restart="never" nodeType="tmRoot"/>
      </p:par>
    </p:tnLst>
  </p:timing>
  <p:hf hdr="0" dt="0"/>
  <p:txStyles>
    <p:titleStyle>
      <a:lvl1pPr algn="ctr" defTabSz="914400" rtl="0" eaLnBrk="1" latinLnBrk="0" hangingPunct="1">
        <a:spcBef>
          <a:spcPct val="0"/>
        </a:spcBef>
        <a:buNone/>
        <a:defRPr sz="3600" b="1" kern="1200">
          <a:solidFill>
            <a:srgbClr val="0072BC"/>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800" kern="1200">
          <a:solidFill>
            <a:srgbClr val="40404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0404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7467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white">
          <a:xfrm>
            <a:off x="304800" y="6540646"/>
            <a:ext cx="2133600" cy="365125"/>
          </a:xfrm>
          <a:prstGeom prst="rect">
            <a:avLst/>
          </a:prstGeom>
        </p:spPr>
        <p:txBody>
          <a:bodyPr vert="horz" lIns="91440" tIns="45720" rIns="91440" bIns="45720" rtlCol="0" anchor="ctr"/>
          <a:lstStyle>
            <a:lvl1pPr algn="l">
              <a:defRPr sz="1200">
                <a:solidFill>
                  <a:schemeClr val="accent6">
                    <a:lumMod val="60000"/>
                    <a:lumOff val="40000"/>
                  </a:schemeClr>
                </a:solidFill>
              </a:defRPr>
            </a:lvl1pPr>
          </a:lstStyle>
          <a:p>
            <a:fld id="{46BBFA07-EB66-4E99-A3D7-2039E72212ED}" type="datetime1">
              <a:rPr lang="en-US" smtClean="0"/>
              <a:t>11/14/2014</a:t>
            </a:fld>
            <a:endParaRPr lang="en-US" dirty="0"/>
          </a:p>
        </p:txBody>
      </p:sp>
      <p:sp>
        <p:nvSpPr>
          <p:cNvPr id="5" name="Footer Placeholder 4"/>
          <p:cNvSpPr>
            <a:spLocks noGrp="1"/>
          </p:cNvSpPr>
          <p:nvPr>
            <p:ph type="ftr" sz="quarter" idx="3"/>
          </p:nvPr>
        </p:nvSpPr>
        <p:spPr>
          <a:xfrm>
            <a:off x="3124200" y="627380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Copyright © 2014 CTB/McGraw-Hill LLC.</a:t>
            </a:r>
            <a:endParaRPr lang="en-US" dirty="0"/>
          </a:p>
        </p:txBody>
      </p:sp>
      <p:sp>
        <p:nvSpPr>
          <p:cNvPr id="6" name="Slide Number Placeholder 5"/>
          <p:cNvSpPr>
            <a:spLocks noGrp="1"/>
          </p:cNvSpPr>
          <p:nvPr>
            <p:ph type="sldNum" sz="quarter" idx="4"/>
          </p:nvPr>
        </p:nvSpPr>
        <p:spPr bwMode="white">
          <a:xfrm>
            <a:off x="6705600" y="6540646"/>
            <a:ext cx="2133600" cy="365125"/>
          </a:xfrm>
          <a:prstGeom prst="rect">
            <a:avLst/>
          </a:prstGeom>
        </p:spPr>
        <p:txBody>
          <a:bodyPr vert="horz" lIns="91440" tIns="45720" rIns="91440" bIns="45720" rtlCol="0" anchor="ctr"/>
          <a:lstStyle>
            <a:lvl1pPr algn="r">
              <a:defRPr sz="1200">
                <a:solidFill>
                  <a:schemeClr val="accent4">
                    <a:lumMod val="60000"/>
                    <a:lumOff val="40000"/>
                  </a:schemeClr>
                </a:solidFill>
              </a:defRPr>
            </a:lvl1pPr>
          </a:lstStyle>
          <a:p>
            <a:fld id="{6306FC8B-BD38-4A5C-AD7F-AA40E23BE3F3}" type="slidenum">
              <a:rPr lang="en-US" smtClean="0"/>
              <a:pPr/>
              <a:t>‹#›</a:t>
            </a:fld>
            <a:endParaRPr lang="en-US" dirty="0"/>
          </a:p>
        </p:txBody>
      </p:sp>
    </p:spTree>
    <p:extLst>
      <p:ext uri="{BB962C8B-B14F-4D97-AF65-F5344CB8AC3E}">
        <p14:creationId xmlns:p14="http://schemas.microsoft.com/office/powerpoint/2010/main" val="29660598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iming>
    <p:tnLst>
      <p:par>
        <p:cTn id="1" dur="indefinite" restart="never" nodeType="tmRoot"/>
      </p:par>
    </p:tnLst>
  </p:timing>
  <p:hf hdr="0" dt="0"/>
  <p:txStyles>
    <p:titleStyle>
      <a:lvl1pPr algn="ctr" defTabSz="914400" rtl="0" eaLnBrk="1" latinLnBrk="0" hangingPunct="1">
        <a:spcBef>
          <a:spcPct val="0"/>
        </a:spcBef>
        <a:buNone/>
        <a:defRPr sz="3600" b="1" kern="1200">
          <a:solidFill>
            <a:srgbClr val="0072BC"/>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Microsoft_Word_97_-_2003_Document3.doc"/></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Microsoft_Word_97_-_2003_Document4.doc"/></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Word_97_-_2003_Document2.doc"/></Relationships>
</file>

<file path=ppt/slides/_rels/slide20.xml.rels><?xml version="1.0" encoding="UTF-8" standalone="yes"?>
<Relationships xmlns="http://schemas.openxmlformats.org/package/2006/relationships"><Relationship Id="rId3" Type="http://schemas.openxmlformats.org/officeDocument/2006/relationships/hyperlink" Target="http://acuitycommunity.ctb.com/t5/IDOE-Digital-Library/bd-p/IDO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Microsoft_Word_97_-_2003_Document5.doc"/><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image001.png@01CF4A91.EB30C8F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7752733" cy="1631914"/>
          </a:xfrm>
        </p:spPr>
        <p:txBody>
          <a:bodyPr>
            <a:normAutofit/>
          </a:bodyPr>
          <a:lstStyle/>
          <a:p>
            <a:pPr>
              <a:lnSpc>
                <a:spcPct val="110000"/>
              </a:lnSpc>
              <a:defRPr/>
            </a:pPr>
            <a:r>
              <a:rPr lang="en-US" altLang="ja-JP" sz="3100" dirty="0" smtClean="0">
                <a:effectLst>
                  <a:outerShdw blurRad="38100" dist="38100" dir="2700000" algn="tl">
                    <a:srgbClr val="C0C0C0"/>
                  </a:outerShdw>
                </a:effectLst>
                <a:latin typeface="Garamond" pitchFamily="18" charset="0"/>
                <a:ea typeface="ＭＳ Ｐゴシック" pitchFamily="20" charset="-128"/>
              </a:rPr>
              <a:t/>
            </a:r>
            <a:br>
              <a:rPr lang="en-US" altLang="ja-JP" sz="3100" dirty="0" smtClean="0">
                <a:effectLst>
                  <a:outerShdw blurRad="38100" dist="38100" dir="2700000" algn="tl">
                    <a:srgbClr val="C0C0C0"/>
                  </a:outerShdw>
                </a:effectLst>
                <a:latin typeface="Garamond" pitchFamily="18" charset="0"/>
                <a:ea typeface="ＭＳ Ｐゴシック" pitchFamily="20" charset="-128"/>
              </a:rPr>
            </a:br>
            <a:endParaRPr lang="en-US" sz="310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1049173701"/>
              </p:ext>
            </p:extLst>
          </p:nvPr>
        </p:nvGraphicFramePr>
        <p:xfrm>
          <a:off x="3200400" y="1676400"/>
          <a:ext cx="2660650" cy="698500"/>
        </p:xfrm>
        <a:graphic>
          <a:graphicData uri="http://schemas.openxmlformats.org/presentationml/2006/ole">
            <mc:AlternateContent xmlns:mc="http://schemas.openxmlformats.org/markup-compatibility/2006">
              <mc:Choice xmlns:v="urn:schemas-microsoft-com:vml" Requires="v">
                <p:oleObj spid="_x0000_s4781" name="Document" r:id="rId5" imgW="4340160" imgH="1140120" progId="Word.Document.8">
                  <p:embed/>
                </p:oleObj>
              </mc:Choice>
              <mc:Fallback>
                <p:oleObj name="Document" r:id="rId5" imgW="4340160" imgH="1140120" progId="Word.Document.8">
                  <p:embed/>
                  <p:pic>
                    <p:nvPicPr>
                      <p:cNvPr id="0" name="Object 2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676400"/>
                        <a:ext cx="26606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7"/>
          <p:cNvSpPr txBox="1">
            <a:spLocks noChangeArrowheads="1"/>
          </p:cNvSpPr>
          <p:nvPr/>
        </p:nvSpPr>
        <p:spPr>
          <a:xfrm>
            <a:off x="609600" y="1295400"/>
            <a:ext cx="8153400" cy="525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Wingdings" pitchFamily="2" charset="2"/>
              <a:buNone/>
              <a:defRPr sz="2800" kern="1200">
                <a:solidFill>
                  <a:srgbClr val="404040"/>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0000"/>
              </a:lnSpc>
              <a:buFontTx/>
              <a:buNone/>
              <a:defRPr/>
            </a:pPr>
            <a:endParaRPr lang="en-US" altLang="ja-JP" sz="4000" b="1" dirty="0" smtClean="0">
              <a:solidFill>
                <a:srgbClr val="003C79"/>
              </a:solidFill>
              <a:effectLst>
                <a:outerShdw blurRad="38100" dist="38100" dir="2700000" algn="tl">
                  <a:srgbClr val="C0C0C0"/>
                </a:outerShdw>
              </a:effectLst>
              <a:latin typeface="Garamond" pitchFamily="18" charset="0"/>
              <a:ea typeface="ＭＳ Ｐゴシック" pitchFamily="20" charset="-128"/>
            </a:endParaRPr>
          </a:p>
          <a:p>
            <a:pPr>
              <a:lnSpc>
                <a:spcPct val="110000"/>
              </a:lnSpc>
              <a:defRPr/>
            </a:pPr>
            <a:endParaRPr lang="en-US" altLang="ja-JP" b="1" dirty="0" smtClean="0">
              <a:solidFill>
                <a:srgbClr val="003C79"/>
              </a:solidFill>
              <a:latin typeface="Garamond" pitchFamily="18" charset="0"/>
              <a:ea typeface="ＭＳ Ｐゴシック" pitchFamily="20" charset="-128"/>
            </a:endParaRPr>
          </a:p>
          <a:p>
            <a:pPr>
              <a:lnSpc>
                <a:spcPct val="110000"/>
              </a:lnSpc>
              <a:defRPr/>
            </a:pPr>
            <a:endParaRPr lang="en-US" altLang="ja-JP" sz="2400" b="1" dirty="0" smtClean="0">
              <a:solidFill>
                <a:srgbClr val="003C79"/>
              </a:solidFill>
              <a:latin typeface="Garamond" pitchFamily="18" charset="0"/>
              <a:ea typeface="ＭＳ Ｐゴシック" pitchFamily="20" charset="-128"/>
            </a:endParaRPr>
          </a:p>
          <a:p>
            <a:pPr>
              <a:lnSpc>
                <a:spcPct val="110000"/>
              </a:lnSpc>
              <a:defRPr/>
            </a:pPr>
            <a:endParaRPr lang="en-US" altLang="ja-JP" sz="2400" b="1" dirty="0" smtClean="0">
              <a:solidFill>
                <a:srgbClr val="003C79"/>
              </a:solidFill>
              <a:latin typeface="Garamond" pitchFamily="18" charset="0"/>
              <a:ea typeface="ＭＳ Ｐゴシック" pitchFamily="20" charset="-128"/>
            </a:endParaRPr>
          </a:p>
          <a:p>
            <a:pPr>
              <a:lnSpc>
                <a:spcPct val="110000"/>
              </a:lnSpc>
              <a:defRPr/>
            </a:pPr>
            <a:endParaRPr lang="en-US" altLang="ja-JP" sz="2400" b="1" dirty="0" smtClean="0">
              <a:solidFill>
                <a:srgbClr val="003C79"/>
              </a:solidFill>
              <a:latin typeface="Garamond" pitchFamily="18" charset="0"/>
              <a:ea typeface="ＭＳ Ｐゴシック" pitchFamily="20" charset="-128"/>
            </a:endParaRPr>
          </a:p>
          <a:p>
            <a:pPr>
              <a:lnSpc>
                <a:spcPct val="110000"/>
              </a:lnSpc>
              <a:defRPr/>
            </a:pPr>
            <a:endParaRPr lang="en-US" altLang="ja-JP" sz="2400" b="1" dirty="0">
              <a:solidFill>
                <a:srgbClr val="003C79"/>
              </a:solidFill>
              <a:latin typeface="Garamond" pitchFamily="18" charset="0"/>
              <a:ea typeface="ＭＳ Ｐゴシック" pitchFamily="20" charset="-128"/>
            </a:endParaRPr>
          </a:p>
          <a:p>
            <a:pPr>
              <a:lnSpc>
                <a:spcPct val="110000"/>
              </a:lnSpc>
              <a:defRPr/>
            </a:pPr>
            <a:endParaRPr lang="en-US" altLang="ja-JP" sz="3200" b="1" dirty="0" smtClean="0">
              <a:solidFill>
                <a:srgbClr val="003C79"/>
              </a:solidFill>
              <a:latin typeface="Garamond" pitchFamily="18" charset="0"/>
              <a:ea typeface="ＭＳ Ｐゴシック" pitchFamily="20" charset="-128"/>
            </a:endParaRPr>
          </a:p>
          <a:p>
            <a:pPr>
              <a:lnSpc>
                <a:spcPct val="110000"/>
              </a:lnSpc>
              <a:defRPr/>
            </a:pPr>
            <a:endParaRPr lang="en-US" altLang="ja-JP" sz="3200" b="1" dirty="0" smtClean="0">
              <a:solidFill>
                <a:srgbClr val="003C79"/>
              </a:solidFill>
              <a:latin typeface="Garamond" pitchFamily="18" charset="0"/>
              <a:ea typeface="ＭＳ Ｐゴシック" pitchFamily="20" charset="-128"/>
            </a:endParaRPr>
          </a:p>
          <a:p>
            <a:pPr>
              <a:lnSpc>
                <a:spcPct val="110000"/>
              </a:lnSpc>
              <a:defRPr/>
            </a:pPr>
            <a:endParaRPr lang="en-US" altLang="ja-JP" sz="3200" b="1" dirty="0" smtClean="0">
              <a:solidFill>
                <a:srgbClr val="003C79"/>
              </a:solidFill>
              <a:latin typeface="Garamond" pitchFamily="18" charset="0"/>
              <a:ea typeface="ＭＳ Ｐゴシック" pitchFamily="20" charset="-128"/>
            </a:endParaRPr>
          </a:p>
          <a:p>
            <a:pPr>
              <a:lnSpc>
                <a:spcPct val="110000"/>
              </a:lnSpc>
              <a:defRPr/>
            </a:pPr>
            <a:endParaRPr lang="en-US" altLang="ja-JP" sz="3200" b="1" dirty="0" smtClean="0">
              <a:solidFill>
                <a:srgbClr val="003C79"/>
              </a:solidFill>
              <a:latin typeface="Garamond" pitchFamily="18" charset="0"/>
              <a:ea typeface="ＭＳ Ｐゴシック" pitchFamily="20" charset="-128"/>
            </a:endParaRPr>
          </a:p>
          <a:p>
            <a:pPr>
              <a:lnSpc>
                <a:spcPct val="110000"/>
              </a:lnSpc>
              <a:buFontTx/>
              <a:buNone/>
              <a:defRPr/>
            </a:pPr>
            <a:endParaRPr lang="en-US" sz="2000" dirty="0" smtClean="0">
              <a:solidFill>
                <a:srgbClr val="003C79"/>
              </a:solidFill>
              <a:latin typeface="Garamond" pitchFamily="18"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3800" y="228600"/>
            <a:ext cx="4001637" cy="910390"/>
          </a:xfrm>
          <a:prstGeom prst="rect">
            <a:avLst/>
          </a:prstGeom>
        </p:spPr>
      </p:pic>
      <p:sp>
        <p:nvSpPr>
          <p:cNvPr id="3" name="TextBox 2"/>
          <p:cNvSpPr txBox="1"/>
          <p:nvPr/>
        </p:nvSpPr>
        <p:spPr>
          <a:xfrm>
            <a:off x="1181100" y="3343071"/>
            <a:ext cx="7010400" cy="2739211"/>
          </a:xfrm>
          <a:prstGeom prst="rect">
            <a:avLst/>
          </a:prstGeom>
          <a:noFill/>
        </p:spPr>
        <p:txBody>
          <a:bodyPr wrap="square" rtlCol="0">
            <a:spAutoFit/>
          </a:bodyPr>
          <a:lstStyle/>
          <a:p>
            <a:pPr algn="ctr"/>
            <a:r>
              <a:rPr lang="en-US" sz="3600" b="1" dirty="0" smtClean="0">
                <a:latin typeface="+mj-lt"/>
              </a:rPr>
              <a:t>E/LA and Math Readiness </a:t>
            </a:r>
          </a:p>
          <a:p>
            <a:pPr algn="ctr"/>
            <a:r>
              <a:rPr lang="en-US" sz="2800" b="1" dirty="0" smtClean="0">
                <a:latin typeface="+mj-lt"/>
              </a:rPr>
              <a:t>Assessments Tutorial</a:t>
            </a:r>
          </a:p>
          <a:p>
            <a:pPr algn="ctr"/>
            <a:endParaRPr lang="en-US" dirty="0"/>
          </a:p>
          <a:p>
            <a:pPr algn="ctr"/>
            <a:endParaRPr lang="en-US" dirty="0" smtClean="0"/>
          </a:p>
          <a:p>
            <a:pPr algn="ctr"/>
            <a:endParaRPr lang="en-US" dirty="0" smtClean="0"/>
          </a:p>
          <a:p>
            <a:pPr algn="ctr"/>
            <a:endParaRPr lang="en-US" dirty="0" smtClean="0"/>
          </a:p>
          <a:p>
            <a:pPr algn="ctr"/>
            <a:endParaRPr lang="en-US" b="1" dirty="0" smtClean="0"/>
          </a:p>
          <a:p>
            <a:pPr algn="ctr"/>
            <a:r>
              <a:rPr lang="en-US" b="1" dirty="0" smtClean="0"/>
              <a:t>November 2014</a:t>
            </a:r>
            <a:endParaRPr lang="en-US" b="1" dirty="0"/>
          </a:p>
        </p:txBody>
      </p:sp>
    </p:spTree>
    <p:extLst>
      <p:ext uri="{BB962C8B-B14F-4D97-AF65-F5344CB8AC3E}">
        <p14:creationId xmlns:p14="http://schemas.microsoft.com/office/powerpoint/2010/main" val="3592921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57200" y="2514600"/>
            <a:ext cx="8229600" cy="2514600"/>
          </a:xfrm>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dirty="0" smtClean="0"/>
              <a:t>Online Reports</a:t>
            </a:r>
            <a:r>
              <a:rPr lang="en-US" sz="4000" dirty="0" smtClean="0">
                <a:solidFill>
                  <a:schemeClr val="tx2"/>
                </a:solidFill>
              </a:rPr>
              <a:t/>
            </a:r>
            <a:br>
              <a:rPr lang="en-US" sz="4000" dirty="0" smtClean="0">
                <a:solidFill>
                  <a:schemeClr val="tx2"/>
                </a:solidFill>
              </a:rPr>
            </a:br>
            <a:r>
              <a:rPr lang="en-US" sz="4000" dirty="0" smtClean="0">
                <a:solidFill>
                  <a:schemeClr val="tx2"/>
                </a:solidFill>
              </a:rPr>
              <a:t/>
            </a:r>
            <a:br>
              <a:rPr lang="en-US" sz="4000" dirty="0" smtClean="0">
                <a:solidFill>
                  <a:schemeClr val="tx2"/>
                </a:solidFill>
              </a:rPr>
            </a:br>
            <a:r>
              <a:rPr lang="en-US" sz="3400" dirty="0" smtClean="0">
                <a:solidFill>
                  <a:schemeClr val="tx2"/>
                </a:solidFill>
              </a:rPr>
              <a:t/>
            </a:r>
            <a:br>
              <a:rPr lang="en-US" sz="3400" dirty="0" smtClean="0">
                <a:solidFill>
                  <a:schemeClr val="tx2"/>
                </a:solidFill>
              </a:rPr>
            </a:br>
            <a:endParaRPr lang="en-US" sz="3400" i="1" dirty="0" smtClean="0">
              <a:solidFill>
                <a:schemeClr val="tx2"/>
              </a:solidFill>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1049173701"/>
              </p:ext>
            </p:extLst>
          </p:nvPr>
        </p:nvGraphicFramePr>
        <p:xfrm>
          <a:off x="3200400" y="1676400"/>
          <a:ext cx="2660650" cy="698500"/>
        </p:xfrm>
        <a:graphic>
          <a:graphicData uri="http://schemas.openxmlformats.org/presentationml/2006/ole">
            <mc:AlternateContent xmlns:mc="http://schemas.openxmlformats.org/markup-compatibility/2006">
              <mc:Choice xmlns:v="urn:schemas-microsoft-com:vml" Requires="v">
                <p:oleObj spid="_x0000_s6153" name="Document" r:id="rId4" imgW="4340160" imgH="1140120" progId="Word.Document.8">
                  <p:embed/>
                </p:oleObj>
              </mc:Choice>
              <mc:Fallback>
                <p:oleObj name="Document" r:id="rId4" imgW="4340160" imgH="1140120" progId="Word.Documen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76400"/>
                        <a:ext cx="26606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0679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Assessments Tips</a:t>
            </a:r>
            <a:endParaRPr lang="en-US" dirty="0"/>
          </a:p>
        </p:txBody>
      </p:sp>
      <p:sp>
        <p:nvSpPr>
          <p:cNvPr id="3" name="Content Placeholder 2"/>
          <p:cNvSpPr>
            <a:spLocks noGrp="1"/>
          </p:cNvSpPr>
          <p:nvPr>
            <p:ph idx="1"/>
          </p:nvPr>
        </p:nvSpPr>
        <p:spPr>
          <a:xfrm>
            <a:off x="457200" y="1371600"/>
            <a:ext cx="8229600" cy="4525963"/>
          </a:xfrm>
        </p:spPr>
        <p:txBody>
          <a:bodyPr>
            <a:normAutofit fontScale="62500" lnSpcReduction="20000"/>
          </a:bodyPr>
          <a:lstStyle/>
          <a:p>
            <a:pPr marL="0" indent="0">
              <a:buNone/>
            </a:pPr>
            <a:r>
              <a:rPr lang="en-US" dirty="0" smtClean="0"/>
              <a:t> </a:t>
            </a:r>
            <a:endParaRPr lang="en-US" dirty="0"/>
          </a:p>
          <a:p>
            <a:r>
              <a:rPr lang="en-US" b="1" dirty="0">
                <a:solidFill>
                  <a:srgbClr val="0072BC"/>
                </a:solidFill>
              </a:rPr>
              <a:t>Stay focused on the</a:t>
            </a:r>
            <a:r>
              <a:rPr lang="en-US" dirty="0">
                <a:solidFill>
                  <a:srgbClr val="0072BC"/>
                </a:solidFill>
              </a:rPr>
              <a:t> </a:t>
            </a:r>
            <a:r>
              <a:rPr lang="en-US" b="1" dirty="0">
                <a:solidFill>
                  <a:srgbClr val="0072BC"/>
                </a:solidFill>
              </a:rPr>
              <a:t>academic standards performance</a:t>
            </a:r>
            <a:r>
              <a:rPr lang="en-US" dirty="0">
                <a:solidFill>
                  <a:srgbClr val="0072BC"/>
                </a:solidFill>
              </a:rPr>
              <a:t>. In particular, standards covered by instruction or where the expectation is students should “be proficient”.  Student and Class Assessment reports for example can provide more actionable learning data than a Roster report.</a:t>
            </a:r>
          </a:p>
          <a:p>
            <a:r>
              <a:rPr lang="en-US" b="1" dirty="0">
                <a:solidFill>
                  <a:srgbClr val="0072BC"/>
                </a:solidFill>
              </a:rPr>
              <a:t>Readiness assessments will be a mix of new Acuity multiple-choice and technology-enhanced items. </a:t>
            </a:r>
            <a:r>
              <a:rPr lang="en-US" dirty="0">
                <a:solidFill>
                  <a:srgbClr val="0072BC"/>
                </a:solidFill>
              </a:rPr>
              <a:t> These new items have been built to support College and Career </a:t>
            </a:r>
            <a:r>
              <a:rPr lang="en-US" dirty="0" smtClean="0">
                <a:solidFill>
                  <a:srgbClr val="0072BC"/>
                </a:solidFill>
              </a:rPr>
              <a:t>Ready standards</a:t>
            </a:r>
            <a:r>
              <a:rPr lang="en-US" dirty="0">
                <a:solidFill>
                  <a:srgbClr val="0072BC"/>
                </a:solidFill>
              </a:rPr>
              <a:t>.  Students may find these items more challenging and may need more time to choose an answer.</a:t>
            </a:r>
          </a:p>
          <a:p>
            <a:r>
              <a:rPr lang="en-US" b="1" dirty="0" smtClean="0">
                <a:solidFill>
                  <a:srgbClr val="0072BC"/>
                </a:solidFill>
              </a:rPr>
              <a:t>Keep in mind the items on Readiness 1,2, and 3 are all on grade level</a:t>
            </a:r>
            <a:r>
              <a:rPr lang="en-US" dirty="0" smtClean="0">
                <a:solidFill>
                  <a:srgbClr val="0072BC"/>
                </a:solidFill>
              </a:rPr>
              <a:t>.  It’s quite possible students will see items aligned to the new standards not yet covered in class.  Share this with students so they will not be discouraged or think the assessment is “too hard”.</a:t>
            </a:r>
          </a:p>
          <a:p>
            <a:r>
              <a:rPr lang="en-US" b="1" dirty="0" smtClean="0">
                <a:solidFill>
                  <a:srgbClr val="0072BC"/>
                </a:solidFill>
              </a:rPr>
              <a:t>As students move from Readiness 1 to Readiness 2-3 forms they will most likely see more TE items.</a:t>
            </a:r>
            <a:r>
              <a:rPr lang="en-US" dirty="0" smtClean="0">
                <a:solidFill>
                  <a:srgbClr val="0072BC"/>
                </a:solidFill>
              </a:rPr>
              <a:t>  This may mean additional time to complete an assessment.</a:t>
            </a:r>
            <a:endParaRPr lang="en-US" dirty="0">
              <a:solidFill>
                <a:srgbClr val="0072BC"/>
              </a:solidFill>
            </a:endParaRPr>
          </a:p>
          <a:p>
            <a:endParaRPr lang="en-US" dirty="0"/>
          </a:p>
        </p:txBody>
      </p:sp>
      <p:sp>
        <p:nvSpPr>
          <p:cNvPr id="5" name="Slide Number Placeholder 4"/>
          <p:cNvSpPr>
            <a:spLocks noGrp="1"/>
          </p:cNvSpPr>
          <p:nvPr>
            <p:ph type="sldNum" sz="quarter" idx="12"/>
          </p:nvPr>
        </p:nvSpPr>
        <p:spPr/>
        <p:txBody>
          <a:bodyPr/>
          <a:lstStyle/>
          <a:p>
            <a:fld id="{6306FC8B-BD38-4A5C-AD7F-AA40E23BE3F3}" type="slidenum">
              <a:rPr lang="en-US" smtClean="0"/>
              <a:pPr/>
              <a:t>11</a:t>
            </a:fld>
            <a:endParaRPr lang="en-US" dirty="0"/>
          </a:p>
        </p:txBody>
      </p:sp>
      <p:sp>
        <p:nvSpPr>
          <p:cNvPr id="4" name="Footer Placeholder 3"/>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3654174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69913" y="457200"/>
            <a:ext cx="7799387" cy="536575"/>
          </a:xfrm>
        </p:spPr>
        <p:txBody>
          <a:bodyPr>
            <a:normAutofit fontScale="90000"/>
          </a:bodyPr>
          <a:lstStyle/>
          <a:p>
            <a:pPr eaLnBrk="1" hangingPunct="1"/>
            <a:r>
              <a:rPr lang="en-US" altLang="en-US" sz="3200" smtClean="0"/>
              <a:t>Student Assessment Report </a:t>
            </a:r>
          </a:p>
        </p:txBody>
      </p:sp>
      <p:sp>
        <p:nvSpPr>
          <p:cNvPr id="1741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rgbClr val="DC241F"/>
              </a:buClr>
              <a:buChar char="•"/>
              <a:defRPr sz="2400">
                <a:solidFill>
                  <a:schemeClr val="tx1"/>
                </a:solidFill>
                <a:latin typeface="Arial" charset="0"/>
              </a:defRPr>
            </a:lvl1pPr>
            <a:lvl2pPr marL="742950" indent="-285750" algn="l" eaLnBrk="0" hangingPunct="0">
              <a:spcBef>
                <a:spcPct val="20000"/>
              </a:spcBef>
              <a:buClr>
                <a:schemeClr val="tx2"/>
              </a:buClr>
              <a:buFont typeface="Times" pitchFamily="8" charset="0"/>
              <a:buChar char="–"/>
              <a:defRPr sz="22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800">
              <a:latin typeface="Algerian" pitchFamily="82" charset="0"/>
            </a:endParaRPr>
          </a:p>
        </p:txBody>
      </p:sp>
      <p:pic>
        <p:nvPicPr>
          <p:cNvPr id="174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343025"/>
            <a:ext cx="706755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a:off x="7162800" y="3581400"/>
            <a:ext cx="254912"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75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69913" y="457200"/>
            <a:ext cx="7799387" cy="536575"/>
          </a:xfrm>
        </p:spPr>
        <p:txBody>
          <a:bodyPr>
            <a:normAutofit fontScale="90000"/>
          </a:bodyPr>
          <a:lstStyle/>
          <a:p>
            <a:pPr eaLnBrk="1" hangingPunct="1"/>
            <a:r>
              <a:rPr lang="en-US" altLang="en-US" sz="3200" smtClean="0"/>
              <a:t>Class Assessment Report </a:t>
            </a:r>
          </a:p>
        </p:txBody>
      </p:sp>
      <p:sp>
        <p:nvSpPr>
          <p:cNvPr id="1843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rgbClr val="DC241F"/>
              </a:buClr>
              <a:buChar char="•"/>
              <a:defRPr sz="2400">
                <a:solidFill>
                  <a:schemeClr val="tx1"/>
                </a:solidFill>
                <a:latin typeface="Arial" charset="0"/>
              </a:defRPr>
            </a:lvl1pPr>
            <a:lvl2pPr marL="742950" indent="-285750" algn="l" eaLnBrk="0" hangingPunct="0">
              <a:spcBef>
                <a:spcPct val="20000"/>
              </a:spcBef>
              <a:buClr>
                <a:schemeClr val="tx2"/>
              </a:buClr>
              <a:buFont typeface="Times" pitchFamily="8" charset="0"/>
              <a:buChar char="–"/>
              <a:defRPr sz="22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800">
              <a:latin typeface="Algerian" pitchFamily="82" charset="0"/>
            </a:endParaRPr>
          </a:p>
        </p:txBody>
      </p:sp>
      <p:pic>
        <p:nvPicPr>
          <p:cNvPr id="18436" name="Picture 6" descr="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763" y="5118100"/>
            <a:ext cx="190500" cy="254000"/>
          </a:xfrm>
          <a:prstGeom prst="rect">
            <a:avLst/>
          </a:prstGeom>
          <a:solidFill>
            <a:srgbClr val="FF0000"/>
          </a:solidFill>
          <a:ln w="15875">
            <a:solidFill>
              <a:srgbClr val="66CCFF"/>
            </a:solidFill>
            <a:miter lim="800000"/>
            <a:headEnd/>
            <a:tailEnd/>
          </a:ln>
        </p:spPr>
      </p:pic>
      <p:pic>
        <p:nvPicPr>
          <p:cNvPr id="18437" name="Picture 7" descr="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788" y="5165725"/>
            <a:ext cx="190500" cy="254000"/>
          </a:xfrm>
          <a:prstGeom prst="rect">
            <a:avLst/>
          </a:prstGeom>
          <a:solidFill>
            <a:srgbClr val="FF0000"/>
          </a:solidFill>
          <a:ln w="15875">
            <a:solidFill>
              <a:srgbClr val="66CCFF"/>
            </a:solidFill>
            <a:miter lim="800000"/>
            <a:headEnd/>
            <a:tailEnd/>
          </a:ln>
        </p:spPr>
      </p:pic>
      <p:pic>
        <p:nvPicPr>
          <p:cNvPr id="18438" name="Picture 9" descr="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5118100"/>
            <a:ext cx="190500" cy="254000"/>
          </a:xfrm>
          <a:prstGeom prst="rect">
            <a:avLst/>
          </a:prstGeom>
          <a:solidFill>
            <a:srgbClr val="FF0000"/>
          </a:solidFill>
          <a:ln w="15875">
            <a:solidFill>
              <a:srgbClr val="66CCFF"/>
            </a:solidFill>
            <a:miter lim="800000"/>
            <a:headEnd/>
            <a:tailEnd/>
          </a:ln>
        </p:spPr>
      </p:pic>
      <p:pic>
        <p:nvPicPr>
          <p:cNvPr id="1843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352550"/>
            <a:ext cx="811530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a:off x="7924800" y="4495800"/>
            <a:ext cx="254912"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71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idx="4294967295"/>
          </p:nvPr>
        </p:nvSpPr>
        <p:spPr>
          <a:xfrm>
            <a:off x="569913" y="457200"/>
            <a:ext cx="7799387" cy="536575"/>
          </a:xfrm>
        </p:spPr>
        <p:txBody>
          <a:bodyPr>
            <a:normAutofit fontScale="90000"/>
          </a:bodyPr>
          <a:lstStyle/>
          <a:p>
            <a:pPr eaLnBrk="1" hangingPunct="1"/>
            <a:r>
              <a:rPr lang="en-US" altLang="en-US" sz="3200" smtClean="0"/>
              <a:t>Class Item Analysis Report </a:t>
            </a:r>
          </a:p>
        </p:txBody>
      </p:sp>
      <p:sp>
        <p:nvSpPr>
          <p:cNvPr id="19460" name="Oval 5"/>
          <p:cNvSpPr>
            <a:spLocks noChangeArrowheads="1"/>
          </p:cNvSpPr>
          <p:nvPr/>
        </p:nvSpPr>
        <p:spPr bwMode="auto">
          <a:xfrm>
            <a:off x="2195513" y="4527550"/>
            <a:ext cx="268287" cy="1778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lr>
                <a:srgbClr val="DC241F"/>
              </a:buClr>
              <a:buChar char="•"/>
              <a:defRPr sz="2400">
                <a:solidFill>
                  <a:schemeClr val="tx1"/>
                </a:solidFill>
                <a:latin typeface="Arial" charset="0"/>
              </a:defRPr>
            </a:lvl1pPr>
            <a:lvl2pPr marL="742950" indent="-285750" algn="l" eaLnBrk="0" hangingPunct="0">
              <a:spcBef>
                <a:spcPct val="20000"/>
              </a:spcBef>
              <a:buClr>
                <a:schemeClr val="tx2"/>
              </a:buClr>
              <a:buFont typeface="Times" pitchFamily="8" charset="0"/>
              <a:buChar char="–"/>
              <a:defRPr sz="22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800">
              <a:latin typeface="Algerian" pitchFamily="82"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438275"/>
            <a:ext cx="7661275" cy="419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7848600" y="2667000"/>
            <a:ext cx="254912"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36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a:xfrm>
            <a:off x="569913" y="457200"/>
            <a:ext cx="7799387" cy="536575"/>
          </a:xfrm>
        </p:spPr>
        <p:txBody>
          <a:bodyPr>
            <a:normAutofit fontScale="90000"/>
          </a:bodyPr>
          <a:lstStyle/>
          <a:p>
            <a:pPr eaLnBrk="1" hangingPunct="1"/>
            <a:r>
              <a:rPr lang="en-US" altLang="en-US" sz="3200" smtClean="0"/>
              <a:t>Item View </a:t>
            </a:r>
          </a:p>
        </p:txBody>
      </p:sp>
      <p:pic>
        <p:nvPicPr>
          <p:cNvPr id="215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400175"/>
            <a:ext cx="80867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79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a:xfrm>
            <a:off x="569913" y="400050"/>
            <a:ext cx="7799387" cy="650875"/>
          </a:xfrm>
        </p:spPr>
        <p:txBody>
          <a:bodyPr/>
          <a:lstStyle/>
          <a:p>
            <a:pPr eaLnBrk="1" hangingPunct="1"/>
            <a:r>
              <a:rPr lang="en-US" altLang="en-US" sz="3200" smtClean="0"/>
              <a:t>Classroom Matrix</a:t>
            </a:r>
            <a:r>
              <a:rPr lang="en-US" altLang="en-US" smtClean="0"/>
              <a:t> </a:t>
            </a:r>
          </a:p>
        </p:txBody>
      </p:sp>
      <p:pic>
        <p:nvPicPr>
          <p:cNvPr id="225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343025"/>
            <a:ext cx="8116888"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62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idx="4294967295"/>
          </p:nvPr>
        </p:nvSpPr>
        <p:spPr>
          <a:xfrm>
            <a:off x="569913" y="460375"/>
            <a:ext cx="7799387" cy="530225"/>
          </a:xfrm>
        </p:spPr>
        <p:txBody>
          <a:bodyPr>
            <a:normAutofit fontScale="90000"/>
          </a:bodyPr>
          <a:lstStyle/>
          <a:p>
            <a:pPr eaLnBrk="1" hangingPunct="1"/>
            <a:r>
              <a:rPr lang="en-US" altLang="en-US" sz="3200" smtClean="0"/>
              <a:t>Distractor Analysis</a:t>
            </a:r>
          </a:p>
        </p:txBody>
      </p:sp>
      <p:pic>
        <p:nvPicPr>
          <p:cNvPr id="204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373188"/>
            <a:ext cx="7691437" cy="423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08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69913" y="457200"/>
            <a:ext cx="7799387" cy="536575"/>
          </a:xfrm>
        </p:spPr>
        <p:txBody>
          <a:bodyPr>
            <a:normAutofit fontScale="90000"/>
          </a:bodyPr>
          <a:lstStyle/>
          <a:p>
            <a:pPr eaLnBrk="1" hangingPunct="1"/>
            <a:r>
              <a:rPr lang="en-US" altLang="en-US" sz="3200" dirty="0" smtClean="0"/>
              <a:t>Student Learning Support Report </a:t>
            </a:r>
          </a:p>
        </p:txBody>
      </p:sp>
      <p:sp>
        <p:nvSpPr>
          <p:cNvPr id="1741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lr>
                <a:srgbClr val="DC241F"/>
              </a:buClr>
              <a:buChar char="•"/>
              <a:defRPr sz="2400">
                <a:solidFill>
                  <a:schemeClr val="tx1"/>
                </a:solidFill>
                <a:latin typeface="Arial" charset="0"/>
              </a:defRPr>
            </a:lvl1pPr>
            <a:lvl2pPr marL="742950" indent="-285750" algn="l" eaLnBrk="0" hangingPunct="0">
              <a:spcBef>
                <a:spcPct val="20000"/>
              </a:spcBef>
              <a:buClr>
                <a:schemeClr val="tx2"/>
              </a:buClr>
              <a:buFont typeface="Times" pitchFamily="8" charset="0"/>
              <a:buChar char="–"/>
              <a:defRPr sz="22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800">
              <a:latin typeface="Algerian" pitchFamily="82" charset="0"/>
            </a:endParaRPr>
          </a:p>
        </p:txBody>
      </p:sp>
      <p:pic>
        <p:nvPicPr>
          <p:cNvPr id="6146" name="Picture 2"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295400"/>
            <a:ext cx="5707211"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p:cNvSpPr/>
          <p:nvPr/>
        </p:nvSpPr>
        <p:spPr>
          <a:xfrm>
            <a:off x="5981584" y="973982"/>
            <a:ext cx="254912"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257800" y="990600"/>
            <a:ext cx="254912"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05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2057400"/>
            <a:ext cx="8153400" cy="2585323"/>
          </a:xfrm>
          <a:prstGeom prst="rect">
            <a:avLst/>
          </a:prstGeom>
          <a:noFill/>
        </p:spPr>
        <p:txBody>
          <a:bodyPr wrap="square" rtlCol="0">
            <a:spAutoFit/>
          </a:bodyPr>
          <a:lstStyle/>
          <a:p>
            <a:pPr algn="ctr"/>
            <a:endParaRPr lang="en-US" sz="3600" b="1" dirty="0" smtClean="0">
              <a:solidFill>
                <a:srgbClr val="0072BC"/>
              </a:solidFill>
            </a:endParaRPr>
          </a:p>
          <a:p>
            <a:pPr algn="ctr"/>
            <a:endParaRPr lang="en-US" sz="3600" b="1" dirty="0" smtClean="0">
              <a:solidFill>
                <a:srgbClr val="0072BC"/>
              </a:solidFill>
            </a:endParaRPr>
          </a:p>
          <a:p>
            <a:pPr algn="ctr"/>
            <a:r>
              <a:rPr lang="en-US" sz="3600" b="1" dirty="0" smtClean="0">
                <a:solidFill>
                  <a:srgbClr val="0072BC"/>
                </a:solidFill>
              </a:rPr>
              <a:t>Support Resources</a:t>
            </a:r>
            <a:endParaRPr lang="en-US" sz="3600" b="1" dirty="0">
              <a:solidFill>
                <a:srgbClr val="0072BC"/>
              </a:solidFill>
            </a:endParaRPr>
          </a:p>
          <a:p>
            <a:pPr algn="ctr"/>
            <a:endParaRPr lang="en-US" sz="3600" dirty="0" smtClean="0">
              <a:solidFill>
                <a:srgbClr val="0072BC"/>
              </a:solidFill>
            </a:endParaRPr>
          </a:p>
          <a:p>
            <a:endParaRPr lang="en-US" dirty="0"/>
          </a:p>
        </p:txBody>
      </p:sp>
      <p:sp>
        <p:nvSpPr>
          <p:cNvPr id="2" name="Slide Number Placeholder 1"/>
          <p:cNvSpPr>
            <a:spLocks noGrp="1"/>
          </p:cNvSpPr>
          <p:nvPr>
            <p:ph type="sldNum" sz="quarter" idx="12"/>
          </p:nvPr>
        </p:nvSpPr>
        <p:spPr/>
        <p:txBody>
          <a:bodyPr/>
          <a:lstStyle/>
          <a:p>
            <a:pPr>
              <a:defRPr/>
            </a:pPr>
            <a:fld id="{66576316-F8F8-4D08-9608-2966AD85412A}" type="slidenum">
              <a:rPr lang="en-US" smtClean="0"/>
              <a:pPr>
                <a:defRPr/>
              </a:pPr>
              <a:t>19</a:t>
            </a:fld>
            <a:endParaRPr lang="en-US" dirty="0"/>
          </a:p>
        </p:txBody>
      </p:sp>
      <p:sp>
        <p:nvSpPr>
          <p:cNvPr id="3" name="Footer Placeholder 2"/>
          <p:cNvSpPr>
            <a:spLocks noGrp="1"/>
          </p:cNvSpPr>
          <p:nvPr>
            <p:ph type="ftr" sz="quarter" idx="11"/>
          </p:nvPr>
        </p:nvSpPr>
        <p:spPr/>
        <p:txBody>
          <a:bodyPr/>
          <a:lstStyle/>
          <a:p>
            <a:r>
              <a:rPr lang="en-US" smtClean="0"/>
              <a:t>Copyright © 2014 CTB/McGraw-Hill LLC.</a:t>
            </a: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1049173701"/>
              </p:ext>
            </p:extLst>
          </p:nvPr>
        </p:nvGraphicFramePr>
        <p:xfrm>
          <a:off x="3200400" y="1676400"/>
          <a:ext cx="2660650" cy="698500"/>
        </p:xfrm>
        <a:graphic>
          <a:graphicData uri="http://schemas.openxmlformats.org/presentationml/2006/ole">
            <mc:AlternateContent xmlns:mc="http://schemas.openxmlformats.org/markup-compatibility/2006">
              <mc:Choice xmlns:v="urn:schemas-microsoft-com:vml" Requires="v">
                <p:oleObj spid="_x0000_s7177" name="Document" r:id="rId4" imgW="4340160" imgH="1140120" progId="Word.Document.8">
                  <p:embed/>
                </p:oleObj>
              </mc:Choice>
              <mc:Fallback>
                <p:oleObj name="Document" r:id="rId4" imgW="4340160" imgH="1140120" progId="Word.Documen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76400"/>
                        <a:ext cx="26606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4188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sz="4000" dirty="0" smtClean="0"/>
              <a:t>Readiness Form Items</a:t>
            </a:r>
            <a:endParaRPr lang="en-US" sz="4000" dirty="0"/>
          </a:p>
        </p:txBody>
      </p:sp>
      <p:sp>
        <p:nvSpPr>
          <p:cNvPr id="4" name="Subtitle 3"/>
          <p:cNvSpPr>
            <a:spLocks noGrp="1"/>
          </p:cNvSpPr>
          <p:nvPr>
            <p:ph type="subTitle" idx="1"/>
          </p:nvPr>
        </p:nvSpPr>
        <p:spPr/>
        <p:txBody>
          <a:bodyPr/>
          <a:lstStyle/>
          <a:p>
            <a:endParaRPr lang="en-US" dirty="0"/>
          </a:p>
        </p:txBody>
      </p:sp>
      <p:graphicFrame>
        <p:nvGraphicFramePr>
          <p:cNvPr id="3" name="Object 2"/>
          <p:cNvGraphicFramePr>
            <a:graphicFrameLocks noGrp="1" noChangeAspect="1"/>
          </p:cNvGraphicFramePr>
          <p:nvPr>
            <p:extLst>
              <p:ext uri="{D42A27DB-BD31-4B8C-83A1-F6EECF244321}">
                <p14:modId xmlns:p14="http://schemas.microsoft.com/office/powerpoint/2010/main" val="3530058069"/>
              </p:ext>
            </p:extLst>
          </p:nvPr>
        </p:nvGraphicFramePr>
        <p:xfrm>
          <a:off x="3048000" y="1676400"/>
          <a:ext cx="2660650" cy="698500"/>
        </p:xfrm>
        <a:graphic>
          <a:graphicData uri="http://schemas.openxmlformats.org/presentationml/2006/ole">
            <mc:AlternateContent xmlns:mc="http://schemas.openxmlformats.org/markup-compatibility/2006">
              <mc:Choice xmlns:v="urn:schemas-microsoft-com:vml" Requires="v">
                <p:oleObj spid="_x0000_s5129" name="Document" r:id="rId4" imgW="4340160" imgH="1140120" progId="Word.Document.8">
                  <p:embed/>
                </p:oleObj>
              </mc:Choice>
              <mc:Fallback>
                <p:oleObj name="Document" r:id="rId4" imgW="4340160" imgH="1140120" progId="Word.Documen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76400"/>
                        <a:ext cx="26606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5619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453820"/>
            <a:ext cx="7799387" cy="5302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2BC"/>
                </a:solidFill>
                <a:latin typeface="+mj-lt"/>
                <a:ea typeface="+mj-ea"/>
                <a:cs typeface="+mj-cs"/>
              </a:defRPr>
            </a:lvl1pPr>
          </a:lstStyle>
          <a:p>
            <a:endParaRPr lang="en-US" sz="2800" dirty="0" smtClean="0">
              <a:solidFill>
                <a:srgbClr val="C00000"/>
              </a:solidFill>
              <a:latin typeface="Garamond" panose="02020404030301010803" pitchFamily="18" charset="0"/>
            </a:endParaRPr>
          </a:p>
        </p:txBody>
      </p:sp>
      <p:sp>
        <p:nvSpPr>
          <p:cNvPr id="6" name="Rectangle 5"/>
          <p:cNvSpPr/>
          <p:nvPr/>
        </p:nvSpPr>
        <p:spPr>
          <a:xfrm>
            <a:off x="2209800" y="304800"/>
            <a:ext cx="5029200" cy="523220"/>
          </a:xfrm>
          <a:prstGeom prst="rect">
            <a:avLst/>
          </a:prstGeom>
        </p:spPr>
        <p:txBody>
          <a:bodyPr wrap="square">
            <a:spAutoFit/>
          </a:bodyPr>
          <a:lstStyle/>
          <a:p>
            <a:r>
              <a:rPr lang="en-US" sz="2800" u="sng" dirty="0">
                <a:hlinkClick r:id="rId3" tooltip="Find IDOE Acuity resources such as webinars, videos, and toolkits."/>
              </a:rPr>
              <a:t>IDOE Acuity Digital Library</a:t>
            </a:r>
            <a:endParaRPr lang="en-US" sz="28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643" t="6603" r="28288" b="25333"/>
          <a:stretch/>
        </p:blipFill>
        <p:spPr bwMode="auto">
          <a:xfrm>
            <a:off x="1524000" y="1447800"/>
            <a:ext cx="6166757" cy="523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6576316-F8F8-4D08-9608-2966AD85412A}" type="slidenum">
              <a:rPr lang="en-US" smtClean="0"/>
              <a:pPr>
                <a:defRPr/>
              </a:pPr>
              <a:t>20</a:t>
            </a:fld>
            <a:endParaRPr lang="en-US" dirty="0"/>
          </a:p>
        </p:txBody>
      </p:sp>
      <p:sp>
        <p:nvSpPr>
          <p:cNvPr id="3" name="TextBox 2"/>
          <p:cNvSpPr txBox="1"/>
          <p:nvPr/>
        </p:nvSpPr>
        <p:spPr>
          <a:xfrm>
            <a:off x="2209800" y="875231"/>
            <a:ext cx="4648200" cy="369332"/>
          </a:xfrm>
          <a:prstGeom prst="rect">
            <a:avLst/>
          </a:prstGeom>
          <a:noFill/>
        </p:spPr>
        <p:txBody>
          <a:bodyPr wrap="square" rtlCol="0">
            <a:spAutoFit/>
          </a:bodyPr>
          <a:lstStyle/>
          <a:p>
            <a:r>
              <a:rPr lang="en-US" dirty="0" smtClean="0"/>
              <a:t>Requires Acuity Username and Password</a:t>
            </a:r>
            <a:endParaRPr lang="en-US" dirty="0"/>
          </a:p>
        </p:txBody>
      </p:sp>
      <p:sp>
        <p:nvSpPr>
          <p:cNvPr id="4" name="Footer Placeholder 3"/>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6690180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169" t="6511" r="19351" b="89056"/>
          <a:stretch/>
        </p:blipFill>
        <p:spPr bwMode="auto">
          <a:xfrm>
            <a:off x="3050969" y="1315790"/>
            <a:ext cx="4797631" cy="380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260" t="13324" r="25533" b="26832"/>
          <a:stretch/>
        </p:blipFill>
        <p:spPr bwMode="auto">
          <a:xfrm>
            <a:off x="1066800" y="1696400"/>
            <a:ext cx="6781800" cy="437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noGrp="1" noChangeArrowheads="1"/>
          </p:cNvSpPr>
          <p:nvPr>
            <p:ph type="title"/>
          </p:nvPr>
        </p:nvSpPr>
        <p:spPr>
          <a:xfrm>
            <a:off x="171766" y="353825"/>
            <a:ext cx="7799387" cy="530225"/>
          </a:xfrm>
        </p:spPr>
        <p:txBody>
          <a:bodyPr>
            <a:noAutofit/>
          </a:bodyPr>
          <a:lstStyle/>
          <a:p>
            <a:r>
              <a:rPr lang="en-US" dirty="0"/>
              <a:t>Acuity Online Support </a:t>
            </a:r>
            <a:r>
              <a:rPr lang="en-US" dirty="0" smtClean="0"/>
              <a:t>Resources</a:t>
            </a:r>
          </a:p>
        </p:txBody>
      </p:sp>
      <p:sp>
        <p:nvSpPr>
          <p:cNvPr id="6" name="Down Arrow 5"/>
          <p:cNvSpPr/>
          <p:nvPr/>
        </p:nvSpPr>
        <p:spPr>
          <a:xfrm>
            <a:off x="5981584" y="973982"/>
            <a:ext cx="254912"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144896" y="982104"/>
            <a:ext cx="254912"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59873" y="1344489"/>
            <a:ext cx="1447800" cy="369332"/>
          </a:xfrm>
          <a:prstGeom prst="rect">
            <a:avLst/>
          </a:prstGeom>
          <a:noFill/>
        </p:spPr>
        <p:txBody>
          <a:bodyPr wrap="square" rtlCol="0">
            <a:spAutoFit/>
          </a:bodyPr>
          <a:lstStyle/>
          <a:p>
            <a:r>
              <a:rPr lang="en-US" b="1" dirty="0" smtClean="0"/>
              <a:t>Acuity Help</a:t>
            </a:r>
            <a:endParaRPr lang="en-US" b="1" dirty="0"/>
          </a:p>
        </p:txBody>
      </p:sp>
      <p:sp>
        <p:nvSpPr>
          <p:cNvPr id="14" name="TextBox 13"/>
          <p:cNvSpPr txBox="1"/>
          <p:nvPr/>
        </p:nvSpPr>
        <p:spPr>
          <a:xfrm>
            <a:off x="2890360" y="909450"/>
            <a:ext cx="2362200" cy="369332"/>
          </a:xfrm>
          <a:prstGeom prst="rect">
            <a:avLst/>
          </a:prstGeom>
          <a:noFill/>
        </p:spPr>
        <p:txBody>
          <a:bodyPr wrap="square" rtlCol="0">
            <a:spAutoFit/>
          </a:bodyPr>
          <a:lstStyle/>
          <a:p>
            <a:r>
              <a:rPr lang="en-US" b="1" dirty="0" smtClean="0"/>
              <a:t>Acuity Community</a:t>
            </a:r>
            <a:endParaRPr lang="en-US" b="1" dirty="0"/>
          </a:p>
        </p:txBody>
      </p:sp>
      <p:sp>
        <p:nvSpPr>
          <p:cNvPr id="2" name="Slide Number Placeholder 1"/>
          <p:cNvSpPr>
            <a:spLocks noGrp="1"/>
          </p:cNvSpPr>
          <p:nvPr>
            <p:ph type="sldNum" sz="quarter" idx="12"/>
          </p:nvPr>
        </p:nvSpPr>
        <p:spPr/>
        <p:txBody>
          <a:bodyPr/>
          <a:lstStyle/>
          <a:p>
            <a:pPr>
              <a:defRPr/>
            </a:pPr>
            <a:fld id="{66576316-F8F8-4D08-9608-2966AD85412A}" type="slidenum">
              <a:rPr lang="en-US" smtClean="0"/>
              <a:pPr>
                <a:defRPr/>
              </a:pPr>
              <a:t>21</a:t>
            </a:fld>
            <a:endParaRPr lang="en-US" dirty="0"/>
          </a:p>
        </p:txBody>
      </p:sp>
      <p:sp>
        <p:nvSpPr>
          <p:cNvPr id="3" name="Footer Placeholder 2"/>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143194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06FC8B-BD38-4A5C-AD7F-AA40E23BE3F3}" type="slidenum">
              <a:rPr lang="en-US" smtClean="0"/>
              <a:pPr/>
              <a:t>22</a:t>
            </a:fld>
            <a:endParaRPr lang="en-US" dirty="0"/>
          </a:p>
        </p:txBody>
      </p:sp>
      <p:sp>
        <p:nvSpPr>
          <p:cNvPr id="5" name="Rectangle 2"/>
          <p:cNvSpPr txBox="1">
            <a:spLocks noChangeArrowheads="1"/>
          </p:cNvSpPr>
          <p:nvPr/>
        </p:nvSpPr>
        <p:spPr>
          <a:xfrm>
            <a:off x="171766" y="419551"/>
            <a:ext cx="7799387" cy="5302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2BC"/>
                </a:solidFill>
                <a:latin typeface="+mj-lt"/>
                <a:ea typeface="+mj-ea"/>
                <a:cs typeface="+mj-cs"/>
              </a:defRPr>
            </a:lvl1pPr>
          </a:lstStyle>
          <a:p>
            <a:r>
              <a:rPr lang="en-US" dirty="0" smtClean="0"/>
              <a:t>Acuity Online Support Resources</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60" t="27924" r="22404" b="18156"/>
          <a:stretch/>
        </p:blipFill>
        <p:spPr bwMode="auto">
          <a:xfrm>
            <a:off x="609600" y="1447800"/>
            <a:ext cx="7799710" cy="385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Up Arrow 7"/>
          <p:cNvSpPr/>
          <p:nvPr/>
        </p:nvSpPr>
        <p:spPr>
          <a:xfrm>
            <a:off x="7620000" y="3899065"/>
            <a:ext cx="351153" cy="457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093230" y="1096858"/>
            <a:ext cx="381000" cy="350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04800" y="2743200"/>
            <a:ext cx="495142"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1074457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06FC8B-BD38-4A5C-AD7F-AA40E23BE3F3}" type="slidenum">
              <a:rPr lang="en-US" smtClean="0"/>
              <a:pPr/>
              <a:t>23</a:t>
            </a:fld>
            <a:endParaRPr lang="en-US" dirty="0"/>
          </a:p>
        </p:txBody>
      </p:sp>
      <p:sp>
        <p:nvSpPr>
          <p:cNvPr id="5" name="Rectangle 2"/>
          <p:cNvSpPr txBox="1">
            <a:spLocks noChangeArrowheads="1"/>
          </p:cNvSpPr>
          <p:nvPr/>
        </p:nvSpPr>
        <p:spPr>
          <a:xfrm>
            <a:off x="171766" y="419551"/>
            <a:ext cx="7799387" cy="5302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2BC"/>
                </a:solidFill>
                <a:latin typeface="+mj-lt"/>
                <a:ea typeface="+mj-ea"/>
                <a:cs typeface="+mj-cs"/>
              </a:defRPr>
            </a:lvl1pPr>
          </a:lstStyle>
          <a:p>
            <a:r>
              <a:rPr lang="en-US" dirty="0" smtClean="0"/>
              <a:t>Acuity Readiness Maps</a:t>
            </a:r>
          </a:p>
        </p:txBody>
      </p:sp>
      <p:sp>
        <p:nvSpPr>
          <p:cNvPr id="9" name="Down Arrow 8"/>
          <p:cNvSpPr/>
          <p:nvPr/>
        </p:nvSpPr>
        <p:spPr>
          <a:xfrm>
            <a:off x="3200400" y="915356"/>
            <a:ext cx="381000" cy="350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Copyright © 2014 CTB/McGraw-Hill LLC.</a:t>
            </a:r>
            <a:endParaRPr lang="en-US" dirty="0"/>
          </a:p>
        </p:txBody>
      </p:sp>
      <p:pic>
        <p:nvPicPr>
          <p:cNvPr id="10" name="Picture 9"/>
          <p:cNvPicPr/>
          <p:nvPr/>
        </p:nvPicPr>
        <p:blipFill rotWithShape="1">
          <a:blip r:embed="rId3"/>
          <a:srcRect t="15290" r="73282" b="38637"/>
          <a:stretch/>
        </p:blipFill>
        <p:spPr bwMode="auto">
          <a:xfrm>
            <a:off x="1524000" y="1295400"/>
            <a:ext cx="6019800" cy="4419600"/>
          </a:xfrm>
          <a:prstGeom prst="rect">
            <a:avLst/>
          </a:prstGeom>
          <a:ln>
            <a:noFill/>
          </a:ln>
          <a:extLst>
            <a:ext uri="{53640926-AAD7-44D8-BBD7-CCE9431645EC}">
              <a14:shadowObscured xmlns:a14="http://schemas.microsoft.com/office/drawing/2010/main"/>
            </a:ext>
          </a:extLst>
        </p:spPr>
      </p:pic>
      <p:sp>
        <p:nvSpPr>
          <p:cNvPr id="11" name="Down Arrow 10"/>
          <p:cNvSpPr/>
          <p:nvPr/>
        </p:nvSpPr>
        <p:spPr>
          <a:xfrm>
            <a:off x="2514600" y="915356"/>
            <a:ext cx="381000" cy="350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946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0417" y="2353455"/>
            <a:ext cx="8030183" cy="2585323"/>
          </a:xfrm>
          <a:prstGeom prst="rect">
            <a:avLst/>
          </a:prstGeom>
          <a:noFill/>
        </p:spPr>
        <p:txBody>
          <a:bodyPr wrap="square" rtlCol="0">
            <a:spAutoFit/>
          </a:bodyPr>
          <a:lstStyle/>
          <a:p>
            <a:pPr algn="ctr"/>
            <a:endParaRPr lang="en-US" sz="3600" b="1" dirty="0" smtClean="0">
              <a:solidFill>
                <a:srgbClr val="0072BC"/>
              </a:solidFill>
            </a:endParaRPr>
          </a:p>
          <a:p>
            <a:pPr algn="ctr"/>
            <a:endParaRPr lang="en-US" sz="3600" b="1" dirty="0" smtClean="0">
              <a:solidFill>
                <a:srgbClr val="0072BC"/>
              </a:solidFill>
            </a:endParaRPr>
          </a:p>
          <a:p>
            <a:pPr algn="ctr"/>
            <a:r>
              <a:rPr lang="en-US" sz="3600" b="1" dirty="0" smtClean="0">
                <a:solidFill>
                  <a:srgbClr val="0072BC"/>
                </a:solidFill>
              </a:rPr>
              <a:t>Formative Assessment</a:t>
            </a:r>
            <a:endParaRPr lang="en-US" sz="3600" b="1" dirty="0">
              <a:solidFill>
                <a:srgbClr val="0072BC"/>
              </a:solidFill>
            </a:endParaRPr>
          </a:p>
          <a:p>
            <a:pPr algn="ctr"/>
            <a:endParaRPr lang="en-US" sz="3600" dirty="0" smtClean="0">
              <a:solidFill>
                <a:srgbClr val="0072BC"/>
              </a:solidFill>
            </a:endParaRPr>
          </a:p>
          <a:p>
            <a:endParaRPr lang="en-US" dirty="0"/>
          </a:p>
        </p:txBody>
      </p:sp>
      <p:sp>
        <p:nvSpPr>
          <p:cNvPr id="2" name="Slide Number Placeholder 1"/>
          <p:cNvSpPr>
            <a:spLocks noGrp="1"/>
          </p:cNvSpPr>
          <p:nvPr>
            <p:ph type="sldNum" sz="quarter" idx="12"/>
          </p:nvPr>
        </p:nvSpPr>
        <p:spPr/>
        <p:txBody>
          <a:bodyPr/>
          <a:lstStyle/>
          <a:p>
            <a:pPr>
              <a:defRPr/>
            </a:pPr>
            <a:fld id="{66576316-F8F8-4D08-9608-2966AD85412A}" type="slidenum">
              <a:rPr lang="en-US" smtClean="0"/>
              <a:pPr>
                <a:defRPr/>
              </a:pPr>
              <a:t>24</a:t>
            </a:fld>
            <a:endParaRPr lang="en-US" dirty="0"/>
          </a:p>
        </p:txBody>
      </p:sp>
      <p:sp>
        <p:nvSpPr>
          <p:cNvPr id="3" name="Footer Placeholder 2"/>
          <p:cNvSpPr>
            <a:spLocks noGrp="1"/>
          </p:cNvSpPr>
          <p:nvPr>
            <p:ph type="ftr" sz="quarter" idx="11"/>
          </p:nvPr>
        </p:nvSpPr>
        <p:spPr/>
        <p:txBody>
          <a:bodyPr/>
          <a:lstStyle/>
          <a:p>
            <a:r>
              <a:rPr lang="en-US" smtClean="0"/>
              <a:t>Copyright © 2014 CTB/McGraw-Hill LLC.</a:t>
            </a: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1049173701"/>
              </p:ext>
            </p:extLst>
          </p:nvPr>
        </p:nvGraphicFramePr>
        <p:xfrm>
          <a:off x="3200400" y="1676400"/>
          <a:ext cx="2660650" cy="698500"/>
        </p:xfrm>
        <a:graphic>
          <a:graphicData uri="http://schemas.openxmlformats.org/presentationml/2006/ole">
            <mc:AlternateContent xmlns:mc="http://schemas.openxmlformats.org/markup-compatibility/2006">
              <mc:Choice xmlns:v="urn:schemas-microsoft-com:vml" Requires="v">
                <p:oleObj spid="_x0000_s8200" name="Document" r:id="rId5" imgW="4340160" imgH="1140120" progId="Word.Document.8">
                  <p:embed/>
                </p:oleObj>
              </mc:Choice>
              <mc:Fallback>
                <p:oleObj name="Document" r:id="rId5" imgW="4340160" imgH="1140120" progId="Word.Documen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676400"/>
                        <a:ext cx="26606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84695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598488" y="493713"/>
            <a:ext cx="7799387" cy="482600"/>
          </a:xfrm>
        </p:spPr>
        <p:txBody>
          <a:bodyPr>
            <a:noAutofit/>
          </a:bodyPr>
          <a:lstStyle/>
          <a:p>
            <a:pPr eaLnBrk="1" hangingPunct="1"/>
            <a:r>
              <a:rPr lang="en-US" sz="2800" dirty="0" smtClean="0"/>
              <a:t>Formative Assessment</a:t>
            </a:r>
          </a:p>
        </p:txBody>
      </p:sp>
      <p:sp>
        <p:nvSpPr>
          <p:cNvPr id="982019" name="Rectangle 3"/>
          <p:cNvSpPr>
            <a:spLocks noGrp="1" noChangeArrowheads="1"/>
          </p:cNvSpPr>
          <p:nvPr>
            <p:ph type="body" idx="4294967295"/>
          </p:nvPr>
        </p:nvSpPr>
        <p:spPr>
          <a:xfrm>
            <a:off x="723900" y="1195388"/>
            <a:ext cx="7715250" cy="4405312"/>
          </a:xfrm>
        </p:spPr>
        <p:txBody>
          <a:bodyPr>
            <a:normAutofit/>
          </a:bodyPr>
          <a:lstStyle/>
          <a:p>
            <a:pPr marL="0" indent="0">
              <a:buNone/>
            </a:pPr>
            <a:endParaRPr lang="en-US" sz="2000" dirty="0" smtClean="0"/>
          </a:p>
          <a:p>
            <a:pPr marL="0" indent="0">
              <a:buNone/>
            </a:pPr>
            <a:r>
              <a:rPr lang="en-US" sz="2400" dirty="0" smtClean="0">
                <a:solidFill>
                  <a:srgbClr val="003C79"/>
                </a:solidFill>
              </a:rPr>
              <a:t>“Formative </a:t>
            </a:r>
            <a:r>
              <a:rPr lang="en-US" sz="2400" dirty="0">
                <a:solidFill>
                  <a:srgbClr val="003C79"/>
                </a:solidFill>
              </a:rPr>
              <a:t>assessment is central to good instruction in several ways, including </a:t>
            </a:r>
            <a:r>
              <a:rPr lang="en-US" sz="2400" b="1" dirty="0" smtClean="0">
                <a:solidFill>
                  <a:srgbClr val="003C79"/>
                </a:solidFill>
              </a:rPr>
              <a:t>focusing learning </a:t>
            </a:r>
            <a:r>
              <a:rPr lang="en-US" sz="2400" b="1" dirty="0">
                <a:solidFill>
                  <a:srgbClr val="003C79"/>
                </a:solidFill>
              </a:rPr>
              <a:t>activities on key goals</a:t>
            </a:r>
            <a:r>
              <a:rPr lang="en-US" sz="2400" dirty="0">
                <a:solidFill>
                  <a:srgbClr val="003C79"/>
                </a:solidFill>
              </a:rPr>
              <a:t>; </a:t>
            </a:r>
            <a:r>
              <a:rPr lang="en-US" sz="2400" b="1" dirty="0">
                <a:solidFill>
                  <a:srgbClr val="003C79"/>
                </a:solidFill>
              </a:rPr>
              <a:t>providing students </a:t>
            </a:r>
            <a:r>
              <a:rPr lang="en-US" sz="2400" b="1" dirty="0" smtClean="0">
                <a:solidFill>
                  <a:srgbClr val="003C79"/>
                </a:solidFill>
              </a:rPr>
              <a:t>feedback </a:t>
            </a:r>
            <a:r>
              <a:rPr lang="en-US" sz="2400" dirty="0" smtClean="0">
                <a:solidFill>
                  <a:srgbClr val="003C79"/>
                </a:solidFill>
              </a:rPr>
              <a:t>.…</a:t>
            </a:r>
            <a:r>
              <a:rPr lang="en-US" sz="2400" b="1" dirty="0" smtClean="0">
                <a:solidFill>
                  <a:srgbClr val="003C79"/>
                </a:solidFill>
              </a:rPr>
              <a:t> </a:t>
            </a:r>
            <a:r>
              <a:rPr lang="en-US" sz="2400" dirty="0" smtClean="0">
                <a:solidFill>
                  <a:srgbClr val="003C79"/>
                </a:solidFill>
              </a:rPr>
              <a:t>and </a:t>
            </a:r>
            <a:r>
              <a:rPr lang="en-US" sz="2400" dirty="0">
                <a:solidFill>
                  <a:srgbClr val="003C79"/>
                </a:solidFill>
              </a:rPr>
              <a:t>providing teachers with </a:t>
            </a:r>
            <a:r>
              <a:rPr lang="en-US" sz="2400" b="1" dirty="0" smtClean="0">
                <a:solidFill>
                  <a:srgbClr val="003C79"/>
                </a:solidFill>
              </a:rPr>
              <a:t>systematic information </a:t>
            </a:r>
            <a:r>
              <a:rPr lang="en-US" sz="2400" b="1" dirty="0">
                <a:solidFill>
                  <a:srgbClr val="003C79"/>
                </a:solidFill>
              </a:rPr>
              <a:t>about student learning</a:t>
            </a:r>
            <a:r>
              <a:rPr lang="en-US" sz="2400" dirty="0">
                <a:solidFill>
                  <a:srgbClr val="003C79"/>
                </a:solidFill>
              </a:rPr>
              <a:t> </a:t>
            </a:r>
            <a:r>
              <a:rPr lang="en-US" sz="2400" b="1" dirty="0">
                <a:solidFill>
                  <a:srgbClr val="003C79"/>
                </a:solidFill>
              </a:rPr>
              <a:t>to guide future instruction </a:t>
            </a:r>
            <a:r>
              <a:rPr lang="en-US" sz="2400" dirty="0">
                <a:solidFill>
                  <a:srgbClr val="003C79"/>
                </a:solidFill>
              </a:rPr>
              <a:t>and improve achievement. </a:t>
            </a:r>
            <a:r>
              <a:rPr lang="en-US" sz="2400" dirty="0" smtClean="0">
                <a:solidFill>
                  <a:srgbClr val="003C79"/>
                </a:solidFill>
              </a:rPr>
              <a:t>Yet teachers </a:t>
            </a:r>
            <a:r>
              <a:rPr lang="en-US" sz="2400" dirty="0">
                <a:solidFill>
                  <a:srgbClr val="003C79"/>
                </a:solidFill>
              </a:rPr>
              <a:t>typically have little preparation in assessment or how to use such information well</a:t>
            </a:r>
            <a:r>
              <a:rPr lang="en-US" sz="2400" dirty="0" smtClean="0">
                <a:solidFill>
                  <a:srgbClr val="003C79"/>
                </a:solidFill>
              </a:rPr>
              <a:t>.” </a:t>
            </a:r>
            <a:r>
              <a:rPr lang="en-US" sz="2000" dirty="0" smtClean="0">
                <a:solidFill>
                  <a:srgbClr val="003C79"/>
                </a:solidFill>
              </a:rPr>
              <a:t>(</a:t>
            </a:r>
            <a:r>
              <a:rPr lang="en-US" sz="2000" dirty="0">
                <a:solidFill>
                  <a:srgbClr val="003D78"/>
                </a:solidFill>
              </a:rPr>
              <a:t>Anne </a:t>
            </a:r>
            <a:r>
              <a:rPr lang="en-US" sz="2000" dirty="0" smtClean="0">
                <a:solidFill>
                  <a:srgbClr val="003D78"/>
                </a:solidFill>
              </a:rPr>
              <a:t>Lewis, 2005 CRESST Conference</a:t>
            </a:r>
            <a:r>
              <a:rPr lang="en-US" sz="2000" dirty="0" smtClean="0"/>
              <a:t>) </a:t>
            </a:r>
          </a:p>
          <a:p>
            <a:pPr eaLnBrk="1" hangingPunct="1">
              <a:defRPr/>
            </a:pPr>
            <a:endParaRPr lang="en-US" sz="2200" dirty="0" smtClean="0">
              <a:solidFill>
                <a:srgbClr val="0000FF"/>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p:txBody>
      </p:sp>
      <p:sp>
        <p:nvSpPr>
          <p:cNvPr id="2" name="Footer Placeholder 1"/>
          <p:cNvSpPr>
            <a:spLocks noGrp="1"/>
          </p:cNvSpPr>
          <p:nvPr>
            <p:ph type="ftr" sz="quarter" idx="11"/>
          </p:nvPr>
        </p:nvSpPr>
        <p:spPr/>
        <p:txBody>
          <a:bodyPr/>
          <a:lstStyle/>
          <a:p>
            <a:r>
              <a:rPr lang="en-US" smtClean="0"/>
              <a:t>Copyright © 2014 CTB/McGraw-Hill LLC.</a:t>
            </a:r>
            <a:endParaRPr lang="en-US" dirty="0"/>
          </a:p>
        </p:txBody>
      </p:sp>
      <p:sp>
        <p:nvSpPr>
          <p:cNvPr id="3" name="Slide Number Placeholder 2"/>
          <p:cNvSpPr>
            <a:spLocks noGrp="1"/>
          </p:cNvSpPr>
          <p:nvPr>
            <p:ph type="sldNum" sz="quarter" idx="12"/>
          </p:nvPr>
        </p:nvSpPr>
        <p:spPr/>
        <p:txBody>
          <a:bodyPr/>
          <a:lstStyle/>
          <a:p>
            <a:fld id="{6306FC8B-BD38-4A5C-AD7F-AA40E23BE3F3}" type="slidenum">
              <a:rPr lang="en-US" smtClean="0"/>
              <a:pPr/>
              <a:t>25</a:t>
            </a:fld>
            <a:endParaRPr lang="en-US" dirty="0"/>
          </a:p>
        </p:txBody>
      </p:sp>
    </p:spTree>
    <p:extLst>
      <p:ext uri="{BB962C8B-B14F-4D97-AF65-F5344CB8AC3E}">
        <p14:creationId xmlns:p14="http://schemas.microsoft.com/office/powerpoint/2010/main" val="246616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598488" y="493713"/>
            <a:ext cx="7799387" cy="482600"/>
          </a:xfrm>
        </p:spPr>
        <p:txBody>
          <a:bodyPr>
            <a:noAutofit/>
          </a:bodyPr>
          <a:lstStyle/>
          <a:p>
            <a:pPr eaLnBrk="1" hangingPunct="1"/>
            <a:r>
              <a:rPr lang="en-US" sz="2800" dirty="0" smtClean="0"/>
              <a:t>Acuity And Formative Assessment</a:t>
            </a:r>
          </a:p>
        </p:txBody>
      </p:sp>
      <p:sp>
        <p:nvSpPr>
          <p:cNvPr id="982019" name="Rectangle 3"/>
          <p:cNvSpPr>
            <a:spLocks noGrp="1" noChangeArrowheads="1"/>
          </p:cNvSpPr>
          <p:nvPr>
            <p:ph type="body" idx="4294967295"/>
          </p:nvPr>
        </p:nvSpPr>
        <p:spPr>
          <a:xfrm>
            <a:off x="495300" y="1204913"/>
            <a:ext cx="7715250" cy="4405312"/>
          </a:xfrm>
        </p:spPr>
        <p:txBody>
          <a:bodyPr/>
          <a:lstStyle/>
          <a:p>
            <a:pPr>
              <a:buNone/>
              <a:defRPr/>
            </a:pPr>
            <a:r>
              <a:rPr lang="en-US" sz="2000" dirty="0" smtClean="0"/>
              <a:t>     </a:t>
            </a:r>
            <a:endParaRPr lang="en-US" sz="2000" dirty="0"/>
          </a:p>
          <a:p>
            <a:pPr>
              <a:buNone/>
              <a:defRPr/>
            </a:pPr>
            <a:r>
              <a:rPr lang="en-US" sz="2400" dirty="0" smtClean="0"/>
              <a:t>     </a:t>
            </a:r>
            <a:r>
              <a:rPr lang="en-US" sz="2400" b="1" dirty="0">
                <a:solidFill>
                  <a:srgbClr val="003C79"/>
                </a:solidFill>
              </a:rPr>
              <a:t>Acuity </a:t>
            </a:r>
            <a:r>
              <a:rPr lang="en-US" sz="2400" b="1" dirty="0" smtClean="0">
                <a:solidFill>
                  <a:srgbClr val="003C79"/>
                </a:solidFill>
              </a:rPr>
              <a:t>learning activities </a:t>
            </a:r>
            <a:r>
              <a:rPr lang="en-US" sz="2400" dirty="0" smtClean="0">
                <a:solidFill>
                  <a:srgbClr val="003C79"/>
                </a:solidFill>
              </a:rPr>
              <a:t>provide evidence </a:t>
            </a:r>
            <a:r>
              <a:rPr lang="en-US" sz="2400" dirty="0">
                <a:solidFill>
                  <a:srgbClr val="003C79"/>
                </a:solidFill>
              </a:rPr>
              <a:t>of student learning.  </a:t>
            </a:r>
            <a:r>
              <a:rPr lang="en-US" sz="2400" dirty="0" smtClean="0">
                <a:solidFill>
                  <a:srgbClr val="003C79"/>
                </a:solidFill>
              </a:rPr>
              <a:t>Acuity learning data </a:t>
            </a:r>
            <a:r>
              <a:rPr lang="en-US" sz="2400" dirty="0">
                <a:solidFill>
                  <a:srgbClr val="003C79"/>
                </a:solidFill>
              </a:rPr>
              <a:t>can be used in conjunction with other types of evidence to </a:t>
            </a:r>
            <a:r>
              <a:rPr lang="en-US" sz="2400" b="1" dirty="0">
                <a:solidFill>
                  <a:srgbClr val="003C79"/>
                </a:solidFill>
              </a:rPr>
              <a:t>adjust instruction or provide feedback </a:t>
            </a:r>
            <a:r>
              <a:rPr lang="en-US" sz="2400" dirty="0">
                <a:solidFill>
                  <a:srgbClr val="003C79"/>
                </a:solidFill>
              </a:rPr>
              <a:t>to students (and parents) about what the student needs to do next to meet </a:t>
            </a:r>
            <a:r>
              <a:rPr lang="en-US" sz="2400" b="1" u="sng" dirty="0">
                <a:solidFill>
                  <a:srgbClr val="003C79"/>
                </a:solidFill>
              </a:rPr>
              <a:t>S</a:t>
            </a:r>
            <a:r>
              <a:rPr lang="en-US" sz="2400" b="1" u="sng" dirty="0" smtClean="0">
                <a:solidFill>
                  <a:srgbClr val="003C79"/>
                </a:solidFill>
              </a:rPr>
              <a:t>tate</a:t>
            </a:r>
            <a:r>
              <a:rPr lang="en-US" sz="2400" dirty="0" smtClean="0">
                <a:solidFill>
                  <a:srgbClr val="003C79"/>
                </a:solidFill>
              </a:rPr>
              <a:t> </a:t>
            </a:r>
            <a:r>
              <a:rPr lang="en-US" sz="2400" dirty="0">
                <a:solidFill>
                  <a:srgbClr val="003C79"/>
                </a:solidFill>
              </a:rPr>
              <a:t>learning targets. </a:t>
            </a:r>
          </a:p>
          <a:p>
            <a:pPr>
              <a:buNone/>
              <a:defRPr/>
            </a:pPr>
            <a:endParaRPr lang="en-US" sz="2000" dirty="0" smtClean="0">
              <a:solidFill>
                <a:srgbClr val="0000FF"/>
              </a:solidFill>
            </a:endParaRPr>
          </a:p>
          <a:p>
            <a:pPr>
              <a:buNone/>
              <a:defRPr/>
            </a:pPr>
            <a:endParaRPr lang="en-US" sz="2000" dirty="0" smtClean="0">
              <a:solidFill>
                <a:srgbClr val="0000FF"/>
              </a:solidFill>
            </a:endParaRPr>
          </a:p>
          <a:p>
            <a:pPr>
              <a:buFontTx/>
              <a:buNone/>
              <a:defRPr/>
            </a:pPr>
            <a:endParaRPr lang="en-US" sz="2000" dirty="0" smtClean="0"/>
          </a:p>
          <a:p>
            <a:pPr>
              <a:buFontTx/>
              <a:buNone/>
              <a:defRPr/>
            </a:pPr>
            <a:endParaRPr lang="en-US" sz="2000" dirty="0" smtClean="0"/>
          </a:p>
          <a:p>
            <a:pPr eaLnBrk="1" hangingPunct="1">
              <a:defRPr/>
            </a:pPr>
            <a:endParaRPr lang="en-US" sz="2200" dirty="0" smtClean="0">
              <a:solidFill>
                <a:srgbClr val="0000FF"/>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p:txBody>
      </p:sp>
      <p:sp>
        <p:nvSpPr>
          <p:cNvPr id="2" name="Footer Placeholder 1"/>
          <p:cNvSpPr>
            <a:spLocks noGrp="1"/>
          </p:cNvSpPr>
          <p:nvPr>
            <p:ph type="ftr" sz="quarter" idx="11"/>
          </p:nvPr>
        </p:nvSpPr>
        <p:spPr/>
        <p:txBody>
          <a:bodyPr/>
          <a:lstStyle/>
          <a:p>
            <a:r>
              <a:rPr lang="en-US" smtClean="0"/>
              <a:t>Copyright © 2014 CTB/McGraw-Hill LLC.</a:t>
            </a:r>
            <a:endParaRPr lang="en-US" dirty="0"/>
          </a:p>
        </p:txBody>
      </p:sp>
      <p:sp>
        <p:nvSpPr>
          <p:cNvPr id="3" name="Slide Number Placeholder 2"/>
          <p:cNvSpPr>
            <a:spLocks noGrp="1"/>
          </p:cNvSpPr>
          <p:nvPr>
            <p:ph type="sldNum" sz="quarter" idx="12"/>
          </p:nvPr>
        </p:nvSpPr>
        <p:spPr/>
        <p:txBody>
          <a:bodyPr/>
          <a:lstStyle/>
          <a:p>
            <a:fld id="{6306FC8B-BD38-4A5C-AD7F-AA40E23BE3F3}" type="slidenum">
              <a:rPr lang="en-US" smtClean="0"/>
              <a:pPr/>
              <a:t>26</a:t>
            </a:fld>
            <a:endParaRPr lang="en-US" dirty="0"/>
          </a:p>
        </p:txBody>
      </p:sp>
    </p:spTree>
    <p:extLst>
      <p:ext uri="{BB962C8B-B14F-4D97-AF65-F5344CB8AC3E}">
        <p14:creationId xmlns:p14="http://schemas.microsoft.com/office/powerpoint/2010/main" val="303639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598488" y="493713"/>
            <a:ext cx="7799387" cy="482600"/>
          </a:xfrm>
        </p:spPr>
        <p:txBody>
          <a:bodyPr>
            <a:noAutofit/>
          </a:bodyPr>
          <a:lstStyle/>
          <a:p>
            <a:pPr eaLnBrk="1" hangingPunct="1"/>
            <a:r>
              <a:rPr lang="en-US" sz="2800" dirty="0" smtClean="0"/>
              <a:t>Acuity Formative Assessment Activities</a:t>
            </a:r>
          </a:p>
        </p:txBody>
      </p:sp>
      <p:sp>
        <p:nvSpPr>
          <p:cNvPr id="982019" name="Rectangle 3"/>
          <p:cNvSpPr>
            <a:spLocks noGrp="1" noChangeArrowheads="1"/>
          </p:cNvSpPr>
          <p:nvPr>
            <p:ph type="body" idx="4294967295"/>
          </p:nvPr>
        </p:nvSpPr>
        <p:spPr>
          <a:xfrm>
            <a:off x="457200" y="1371600"/>
            <a:ext cx="8229600" cy="4525963"/>
          </a:xfrm>
        </p:spPr>
        <p:txBody>
          <a:bodyPr/>
          <a:lstStyle/>
          <a:p>
            <a:pPr>
              <a:buNone/>
              <a:defRPr/>
            </a:pPr>
            <a:endParaRPr lang="en-US" sz="2000" dirty="0" smtClean="0">
              <a:solidFill>
                <a:srgbClr val="0000FF"/>
              </a:solidFill>
            </a:endParaRPr>
          </a:p>
          <a:p>
            <a:pPr>
              <a:defRPr/>
            </a:pPr>
            <a:r>
              <a:rPr lang="en-US" sz="2000" b="1" dirty="0">
                <a:solidFill>
                  <a:srgbClr val="003B76"/>
                </a:solidFill>
                <a:ea typeface="ＭＳ Ｐゴシック" pitchFamily="20" charset="-128"/>
              </a:rPr>
              <a:t>InFormative Report </a:t>
            </a:r>
            <a:r>
              <a:rPr lang="en-US" sz="2000" b="1" dirty="0" smtClean="0">
                <a:solidFill>
                  <a:srgbClr val="003B76"/>
                </a:solidFill>
                <a:ea typeface="ＭＳ Ｐゴシック" pitchFamily="20" charset="-128"/>
              </a:rPr>
              <a:t>Data Reviews</a:t>
            </a:r>
            <a:endParaRPr lang="en-US" sz="2000" dirty="0"/>
          </a:p>
          <a:p>
            <a:pPr>
              <a:defRPr/>
            </a:pPr>
            <a:r>
              <a:rPr lang="en-US" sz="2000" b="1" dirty="0">
                <a:solidFill>
                  <a:srgbClr val="003B76"/>
                </a:solidFill>
                <a:ea typeface="ＭＳ Ｐゴシック" pitchFamily="20" charset="-128"/>
              </a:rPr>
              <a:t>Item Review/Distractor Analysis</a:t>
            </a:r>
            <a:endParaRPr lang="en-US" sz="2000" dirty="0"/>
          </a:p>
          <a:p>
            <a:pPr>
              <a:defRPr/>
            </a:pPr>
            <a:r>
              <a:rPr lang="en-US" sz="2000" b="1" dirty="0" smtClean="0">
                <a:solidFill>
                  <a:srgbClr val="003B76"/>
                </a:solidFill>
                <a:ea typeface="ＭＳ Ｐゴシック" pitchFamily="20" charset="-128"/>
              </a:rPr>
              <a:t>ELA/Math Instructional Resources</a:t>
            </a:r>
            <a:endParaRPr lang="en-US" sz="2000" dirty="0" smtClean="0">
              <a:solidFill>
                <a:srgbClr val="003B76"/>
              </a:solidFill>
              <a:ea typeface="ＭＳ Ｐゴシック" pitchFamily="20" charset="-128"/>
            </a:endParaRPr>
          </a:p>
          <a:p>
            <a:pPr>
              <a:defRPr/>
            </a:pPr>
            <a:r>
              <a:rPr lang="en-US" sz="2000" b="1" dirty="0" smtClean="0">
                <a:solidFill>
                  <a:srgbClr val="003B76"/>
                </a:solidFill>
                <a:ea typeface="ＭＳ Ｐゴシック" pitchFamily="20" charset="-128"/>
              </a:rPr>
              <a:t>Custom Tests</a:t>
            </a:r>
          </a:p>
          <a:p>
            <a:pPr>
              <a:defRPr/>
            </a:pPr>
            <a:r>
              <a:rPr lang="en-US" sz="2000" b="1" dirty="0" smtClean="0">
                <a:solidFill>
                  <a:srgbClr val="003B76"/>
                </a:solidFill>
                <a:ea typeface="ＭＳ Ｐゴシック" pitchFamily="20" charset="-128"/>
              </a:rPr>
              <a:t>Performance Assessments </a:t>
            </a:r>
            <a:r>
              <a:rPr lang="en-US" sz="2000" b="1" smtClean="0">
                <a:solidFill>
                  <a:srgbClr val="003B76"/>
                </a:solidFill>
                <a:ea typeface="ＭＳ Ｐゴシック" pitchFamily="20" charset="-128"/>
              </a:rPr>
              <a:t>(optional)</a:t>
            </a:r>
            <a:endParaRPr lang="en-US" sz="2000" b="1" dirty="0" smtClean="0">
              <a:solidFill>
                <a:srgbClr val="003B76"/>
              </a:solidFill>
              <a:ea typeface="ＭＳ Ｐゴシック" pitchFamily="20" charset="-128"/>
            </a:endParaRPr>
          </a:p>
          <a:p>
            <a:pPr>
              <a:defRPr/>
            </a:pPr>
            <a:r>
              <a:rPr lang="en-US" sz="2000" b="1" dirty="0" smtClean="0">
                <a:solidFill>
                  <a:srgbClr val="003B76"/>
                </a:solidFill>
                <a:ea typeface="ＭＳ Ｐゴシック" pitchFamily="20" charset="-128"/>
              </a:rPr>
              <a:t>Formative Assessment Plan (document)</a:t>
            </a:r>
          </a:p>
          <a:p>
            <a:pPr>
              <a:buFontTx/>
              <a:buNone/>
              <a:defRPr/>
            </a:pPr>
            <a:endParaRPr lang="en-US" sz="2000" dirty="0" smtClean="0"/>
          </a:p>
          <a:p>
            <a:pPr>
              <a:buFontTx/>
              <a:buNone/>
              <a:defRPr/>
            </a:pPr>
            <a:endParaRPr lang="en-US" sz="2000" dirty="0" smtClean="0"/>
          </a:p>
          <a:p>
            <a:pPr eaLnBrk="1" hangingPunct="1">
              <a:defRPr/>
            </a:pPr>
            <a:endParaRPr lang="en-US" sz="2200" dirty="0" smtClean="0">
              <a:solidFill>
                <a:srgbClr val="0000FF"/>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a:p>
            <a:pPr eaLnBrk="1" hangingPunct="1">
              <a:defRPr/>
            </a:pPr>
            <a:endParaRPr lang="en-US" sz="2200" dirty="0" smtClean="0">
              <a:solidFill>
                <a:srgbClr val="003B76"/>
              </a:solidFill>
              <a:effectLst>
                <a:outerShdw blurRad="38100" dist="38100" dir="2700000" algn="tl">
                  <a:srgbClr val="C0C0C0"/>
                </a:outerShdw>
              </a:effectLst>
              <a:latin typeface="Garamond" pitchFamily="18" charset="0"/>
              <a:ea typeface="ＭＳ Ｐゴシック" pitchFamily="20" charset="-128"/>
            </a:endParaRPr>
          </a:p>
        </p:txBody>
      </p:sp>
      <p:sp>
        <p:nvSpPr>
          <p:cNvPr id="2" name="Footer Placeholder 1"/>
          <p:cNvSpPr>
            <a:spLocks noGrp="1"/>
          </p:cNvSpPr>
          <p:nvPr>
            <p:ph type="ftr" sz="quarter" idx="11"/>
          </p:nvPr>
        </p:nvSpPr>
        <p:spPr/>
        <p:txBody>
          <a:bodyPr/>
          <a:lstStyle/>
          <a:p>
            <a:r>
              <a:rPr lang="en-US" smtClean="0"/>
              <a:t>Copyright © 2014 CTB/McGraw-Hill LLC.</a:t>
            </a:r>
            <a:endParaRPr lang="en-US" dirty="0"/>
          </a:p>
        </p:txBody>
      </p:sp>
      <p:sp>
        <p:nvSpPr>
          <p:cNvPr id="3" name="Slide Number Placeholder 2"/>
          <p:cNvSpPr>
            <a:spLocks noGrp="1"/>
          </p:cNvSpPr>
          <p:nvPr>
            <p:ph type="sldNum" sz="quarter" idx="12"/>
          </p:nvPr>
        </p:nvSpPr>
        <p:spPr/>
        <p:txBody>
          <a:bodyPr/>
          <a:lstStyle/>
          <a:p>
            <a:fld id="{6306FC8B-BD38-4A5C-AD7F-AA40E23BE3F3}" type="slidenum">
              <a:rPr lang="en-US" smtClean="0"/>
              <a:pPr/>
              <a:t>27</a:t>
            </a:fld>
            <a:endParaRPr lang="en-US" dirty="0"/>
          </a:p>
        </p:txBody>
      </p:sp>
    </p:spTree>
    <p:extLst>
      <p:ext uri="{BB962C8B-B14F-4D97-AF65-F5344CB8AC3E}">
        <p14:creationId xmlns:p14="http://schemas.microsoft.com/office/powerpoint/2010/main" val="110314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304800" y="457200"/>
            <a:ext cx="7799387" cy="539750"/>
          </a:xfrm>
        </p:spPr>
        <p:txBody>
          <a:bodyPr>
            <a:normAutofit/>
          </a:bodyPr>
          <a:lstStyle/>
          <a:p>
            <a:pPr algn="l" eaLnBrk="1" hangingPunct="1"/>
            <a:r>
              <a:rPr lang="en-US" sz="2400" dirty="0" smtClean="0"/>
              <a:t>Acuity Readiness Form Item Types</a:t>
            </a:r>
          </a:p>
        </p:txBody>
      </p:sp>
      <p:graphicFrame>
        <p:nvGraphicFramePr>
          <p:cNvPr id="2" name="Table 1"/>
          <p:cNvGraphicFramePr>
            <a:graphicFrameLocks noGrp="1"/>
          </p:cNvGraphicFramePr>
          <p:nvPr>
            <p:extLst>
              <p:ext uri="{D42A27DB-BD31-4B8C-83A1-F6EECF244321}">
                <p14:modId xmlns:p14="http://schemas.microsoft.com/office/powerpoint/2010/main" val="2179656829"/>
              </p:ext>
            </p:extLst>
          </p:nvPr>
        </p:nvGraphicFramePr>
        <p:xfrm>
          <a:off x="533400" y="1600200"/>
          <a:ext cx="8077200" cy="3302000"/>
        </p:xfrm>
        <a:graphic>
          <a:graphicData uri="http://schemas.openxmlformats.org/drawingml/2006/table">
            <a:tbl>
              <a:tblPr firstRow="1" bandRow="1">
                <a:tableStyleId>{5C22544A-7EE6-4342-B048-85BDC9FD1C3A}</a:tableStyleId>
              </a:tblPr>
              <a:tblGrid>
                <a:gridCol w="1295400"/>
                <a:gridCol w="4114800"/>
                <a:gridCol w="2667000"/>
              </a:tblGrid>
              <a:tr h="370840">
                <a:tc>
                  <a:txBody>
                    <a:bodyPr/>
                    <a:lstStyle/>
                    <a:p>
                      <a:r>
                        <a:rPr lang="en-US" dirty="0" smtClean="0"/>
                        <a:t>Content</a:t>
                      </a:r>
                      <a:endParaRPr lang="en-US" dirty="0"/>
                    </a:p>
                  </a:txBody>
                  <a:tcPr/>
                </a:tc>
                <a:tc>
                  <a:txBody>
                    <a:bodyPr/>
                    <a:lstStyle/>
                    <a:p>
                      <a:r>
                        <a:rPr lang="en-US" dirty="0" smtClean="0"/>
                        <a:t>Item Type</a:t>
                      </a:r>
                      <a:endParaRPr lang="en-US" dirty="0"/>
                    </a:p>
                  </a:txBody>
                  <a:tcPr/>
                </a:tc>
                <a:tc>
                  <a:txBody>
                    <a:bodyPr/>
                    <a:lstStyle/>
                    <a:p>
                      <a:r>
                        <a:rPr lang="en-US" dirty="0" smtClean="0"/>
                        <a:t>Student Action</a:t>
                      </a:r>
                      <a:endParaRPr lang="en-US" dirty="0"/>
                    </a:p>
                  </a:txBody>
                  <a:tcPr/>
                </a:tc>
              </a:tr>
              <a:tr h="370840">
                <a:tc>
                  <a:txBody>
                    <a:bodyPr/>
                    <a:lstStyle/>
                    <a:p>
                      <a:r>
                        <a:rPr lang="en-US" dirty="0" smtClean="0"/>
                        <a:t>ELA/Math</a:t>
                      </a:r>
                      <a:endParaRPr lang="en-US" dirty="0"/>
                    </a:p>
                  </a:txBody>
                  <a:tcPr/>
                </a:tc>
                <a:tc>
                  <a:txBody>
                    <a:bodyPr/>
                    <a:lstStyle/>
                    <a:p>
                      <a:r>
                        <a:rPr lang="en-US" b="1" dirty="0" smtClean="0"/>
                        <a:t>Multiple-Choice</a:t>
                      </a:r>
                      <a:r>
                        <a:rPr lang="en-US" b="1" baseline="0" dirty="0" smtClean="0"/>
                        <a:t> (MC)</a:t>
                      </a:r>
                      <a:endParaRPr lang="en-US" b="1" dirty="0"/>
                    </a:p>
                  </a:txBody>
                  <a:tcPr/>
                </a:tc>
                <a:tc>
                  <a:txBody>
                    <a:bodyPr/>
                    <a:lstStyle/>
                    <a:p>
                      <a:r>
                        <a:rPr lang="en-US" dirty="0" smtClean="0"/>
                        <a:t>Single correct response</a:t>
                      </a:r>
                      <a:endParaRPr lang="en-US" dirty="0"/>
                    </a:p>
                  </a:txBody>
                  <a:tcPr/>
                </a:tc>
              </a:tr>
              <a:tr h="370840">
                <a:tc>
                  <a:txBody>
                    <a:bodyPr/>
                    <a:lstStyle/>
                    <a:p>
                      <a:r>
                        <a:rPr lang="en-US" dirty="0" smtClean="0"/>
                        <a:t>ELA/Math</a:t>
                      </a:r>
                      <a:endParaRPr lang="en-US" dirty="0"/>
                    </a:p>
                  </a:txBody>
                  <a:tcPr/>
                </a:tc>
                <a:tc>
                  <a:txBody>
                    <a:bodyPr/>
                    <a:lstStyle/>
                    <a:p>
                      <a:r>
                        <a:rPr lang="en-US" b="1" dirty="0" smtClean="0"/>
                        <a:t>Multiple</a:t>
                      </a:r>
                      <a:r>
                        <a:rPr lang="en-US" b="1" baseline="0" dirty="0" smtClean="0"/>
                        <a:t> Correct Response (MCR)</a:t>
                      </a:r>
                      <a:endParaRPr lang="en-US" b="1" dirty="0"/>
                    </a:p>
                  </a:txBody>
                  <a:tcPr/>
                </a:tc>
                <a:tc>
                  <a:txBody>
                    <a:bodyPr/>
                    <a:lstStyle/>
                    <a:p>
                      <a:r>
                        <a:rPr lang="en-US" dirty="0" smtClean="0"/>
                        <a:t>Multiple option, multiple choice</a:t>
                      </a:r>
                      <a:endParaRPr lang="en-US" dirty="0"/>
                    </a:p>
                  </a:txBody>
                  <a:tcPr/>
                </a:tc>
              </a:tr>
              <a:tr h="370840">
                <a:tc>
                  <a:txBody>
                    <a:bodyPr/>
                    <a:lstStyle/>
                    <a:p>
                      <a:r>
                        <a:rPr lang="en-US" dirty="0" smtClean="0"/>
                        <a:t>ELA/Math</a:t>
                      </a:r>
                      <a:endParaRPr lang="en-US" dirty="0"/>
                    </a:p>
                  </a:txBody>
                  <a:tcPr/>
                </a:tc>
                <a:tc>
                  <a:txBody>
                    <a:bodyPr/>
                    <a:lstStyle/>
                    <a:p>
                      <a:r>
                        <a:rPr lang="en-US" b="1" dirty="0" smtClean="0"/>
                        <a:t>Drag-and-Drop (DD)</a:t>
                      </a:r>
                      <a:endParaRPr lang="en-US" b="1" dirty="0"/>
                    </a:p>
                  </a:txBody>
                  <a:tcPr/>
                </a:tc>
                <a:tc>
                  <a:txBody>
                    <a:bodyPr/>
                    <a:lstStyle/>
                    <a:p>
                      <a:r>
                        <a:rPr lang="en-US" dirty="0" smtClean="0"/>
                        <a:t>Drag and drop single or multiple</a:t>
                      </a:r>
                      <a:r>
                        <a:rPr lang="en-US" baseline="0" dirty="0" smtClean="0"/>
                        <a:t> elements</a:t>
                      </a:r>
                      <a:endParaRPr lang="en-US" dirty="0"/>
                    </a:p>
                  </a:txBody>
                  <a:tcPr/>
                </a:tc>
              </a:tr>
              <a:tr h="370840">
                <a:tc>
                  <a:txBody>
                    <a:bodyPr/>
                    <a:lstStyle/>
                    <a:p>
                      <a:r>
                        <a:rPr lang="en-US" dirty="0" smtClean="0"/>
                        <a:t>ELA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Evidence-Based Selected Response (EBSR)</a:t>
                      </a:r>
                    </a:p>
                  </a:txBody>
                  <a:tcPr/>
                </a:tc>
                <a:tc>
                  <a:txBody>
                    <a:bodyPr/>
                    <a:lstStyle/>
                    <a:p>
                      <a:r>
                        <a:rPr lang="en-US" dirty="0" smtClean="0"/>
                        <a:t>Two parts with multiple choice</a:t>
                      </a:r>
                      <a:endParaRPr lang="en-US" dirty="0"/>
                    </a:p>
                  </a:txBody>
                  <a:tcPr/>
                </a:tc>
              </a:tr>
              <a:tr h="370840">
                <a:tc>
                  <a:txBody>
                    <a:bodyPr/>
                    <a:lstStyle/>
                    <a:p>
                      <a:r>
                        <a:rPr lang="en-US" dirty="0" smtClean="0"/>
                        <a:t>Math</a:t>
                      </a:r>
                      <a:endParaRPr lang="en-US" dirty="0"/>
                    </a:p>
                  </a:txBody>
                  <a:tcPr/>
                </a:tc>
                <a:tc>
                  <a:txBody>
                    <a:bodyPr/>
                    <a:lstStyle/>
                    <a:p>
                      <a:r>
                        <a:rPr lang="en-US" b="1" dirty="0" smtClean="0"/>
                        <a:t>Equation/numeric</a:t>
                      </a:r>
                      <a:endParaRPr lang="en-US" b="1" dirty="0"/>
                    </a:p>
                  </a:txBody>
                  <a:tcPr/>
                </a:tc>
                <a:tc>
                  <a:txBody>
                    <a:bodyPr/>
                    <a:lstStyle/>
                    <a:p>
                      <a:r>
                        <a:rPr lang="en-US" dirty="0" smtClean="0"/>
                        <a:t>Enter equation or numeric</a:t>
                      </a:r>
                      <a:r>
                        <a:rPr lang="en-US" baseline="0" dirty="0" smtClean="0"/>
                        <a:t> response</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6306FC8B-BD38-4A5C-AD7F-AA40E23BE3F3}" type="slidenum">
              <a:rPr lang="en-US" smtClean="0"/>
              <a:pPr/>
              <a:t>3</a:t>
            </a:fld>
            <a:endParaRPr lang="en-US" dirty="0"/>
          </a:p>
        </p:txBody>
      </p:sp>
      <p:sp>
        <p:nvSpPr>
          <p:cNvPr id="4" name="Footer Placeholder 3"/>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305341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Technology-Enhanced Items</a:t>
            </a:r>
            <a:endParaRPr lang="en-US" dirty="0"/>
          </a:p>
        </p:txBody>
      </p:sp>
      <p:sp>
        <p:nvSpPr>
          <p:cNvPr id="3" name="Content Placeholder 2"/>
          <p:cNvSpPr>
            <a:spLocks noGrp="1"/>
          </p:cNvSpPr>
          <p:nvPr>
            <p:ph idx="1"/>
          </p:nvPr>
        </p:nvSpPr>
        <p:spPr>
          <a:xfrm>
            <a:off x="457200" y="1371601"/>
            <a:ext cx="8229600" cy="4343400"/>
          </a:xfrm>
        </p:spPr>
        <p:txBody>
          <a:bodyPr>
            <a:normAutofit/>
          </a:bodyPr>
          <a:lstStyle/>
          <a:p>
            <a:pPr marL="0" indent="0">
              <a:buNone/>
            </a:pPr>
            <a:r>
              <a:rPr lang="en-US" dirty="0" smtClean="0"/>
              <a:t> </a:t>
            </a:r>
            <a:endParaRPr lang="en-US" dirty="0"/>
          </a:p>
          <a:p>
            <a:r>
              <a:rPr lang="en-US" sz="2200" dirty="0">
                <a:solidFill>
                  <a:srgbClr val="0072BC"/>
                </a:solidFill>
              </a:rPr>
              <a:t>Elicit a response from the student (e.g., selecting one or more points on a graphic, dragging </a:t>
            </a:r>
            <a:r>
              <a:rPr lang="en-US" sz="2200" dirty="0" smtClean="0">
                <a:solidFill>
                  <a:srgbClr val="0072BC"/>
                </a:solidFill>
              </a:rPr>
              <a:t>and </a:t>
            </a:r>
            <a:r>
              <a:rPr lang="en-US" sz="2200" dirty="0">
                <a:solidFill>
                  <a:srgbClr val="0072BC"/>
                </a:solidFill>
              </a:rPr>
              <a:t>dropping a graphic from one location to another, </a:t>
            </a:r>
            <a:r>
              <a:rPr lang="en-US" sz="2200" dirty="0" smtClean="0">
                <a:solidFill>
                  <a:srgbClr val="0072BC"/>
                </a:solidFill>
              </a:rPr>
              <a:t>   </a:t>
            </a:r>
          </a:p>
          <a:p>
            <a:pPr marL="0" indent="0">
              <a:buNone/>
            </a:pPr>
            <a:r>
              <a:rPr lang="en-US" sz="2200" dirty="0">
                <a:solidFill>
                  <a:srgbClr val="0072BC"/>
                </a:solidFill>
              </a:rPr>
              <a:t> </a:t>
            </a:r>
            <a:r>
              <a:rPr lang="en-US" sz="2200" dirty="0" smtClean="0">
                <a:solidFill>
                  <a:srgbClr val="0072BC"/>
                </a:solidFill>
              </a:rPr>
              <a:t>   manipulating </a:t>
            </a:r>
            <a:r>
              <a:rPr lang="en-US" sz="2200" dirty="0">
                <a:solidFill>
                  <a:srgbClr val="0072BC"/>
                </a:solidFill>
              </a:rPr>
              <a:t>a </a:t>
            </a:r>
            <a:r>
              <a:rPr lang="en-US" sz="2200" dirty="0" smtClean="0">
                <a:solidFill>
                  <a:srgbClr val="0072BC"/>
                </a:solidFill>
              </a:rPr>
              <a:t>graph). </a:t>
            </a:r>
          </a:p>
          <a:p>
            <a:r>
              <a:rPr lang="en-US" sz="2200" dirty="0" smtClean="0">
                <a:solidFill>
                  <a:srgbClr val="0072BC"/>
                </a:solidFill>
              </a:rPr>
              <a:t>Employ </a:t>
            </a:r>
            <a:r>
              <a:rPr lang="en-US" sz="2200" b="1" dirty="0" smtClean="0">
                <a:solidFill>
                  <a:srgbClr val="0072BC"/>
                </a:solidFill>
              </a:rPr>
              <a:t>technology</a:t>
            </a:r>
            <a:r>
              <a:rPr lang="en-US" sz="2200" dirty="0" smtClean="0">
                <a:solidFill>
                  <a:srgbClr val="0072BC"/>
                </a:solidFill>
              </a:rPr>
              <a:t> to assess </a:t>
            </a:r>
            <a:r>
              <a:rPr lang="en-US" sz="2200" dirty="0">
                <a:solidFill>
                  <a:srgbClr val="0072BC"/>
                </a:solidFill>
              </a:rPr>
              <a:t>content, cognitive complexity, </a:t>
            </a:r>
            <a:r>
              <a:rPr lang="en-US" sz="2200" dirty="0" smtClean="0">
                <a:solidFill>
                  <a:srgbClr val="0072BC"/>
                </a:solidFill>
              </a:rPr>
              <a:t>and </a:t>
            </a:r>
            <a:r>
              <a:rPr lang="en-US" sz="2200" dirty="0">
                <a:solidFill>
                  <a:srgbClr val="0072BC"/>
                </a:solidFill>
              </a:rPr>
              <a:t>Depth of Knowledge </a:t>
            </a:r>
            <a:r>
              <a:rPr lang="en-US" sz="2200" dirty="0" smtClean="0">
                <a:solidFill>
                  <a:srgbClr val="0072BC"/>
                </a:solidFill>
              </a:rPr>
              <a:t>not </a:t>
            </a:r>
            <a:r>
              <a:rPr lang="en-US" sz="2200" dirty="0">
                <a:solidFill>
                  <a:srgbClr val="0072BC"/>
                </a:solidFill>
              </a:rPr>
              <a:t>assessable otherwise. </a:t>
            </a:r>
          </a:p>
          <a:p>
            <a:r>
              <a:rPr lang="en-US" sz="2200" dirty="0">
                <a:solidFill>
                  <a:srgbClr val="0072BC"/>
                </a:solidFill>
              </a:rPr>
              <a:t>The ultimate goal of TE items is to provide better measurement of student knowledge and </a:t>
            </a:r>
            <a:r>
              <a:rPr lang="en-US" sz="2200" dirty="0" smtClean="0">
                <a:solidFill>
                  <a:srgbClr val="0072BC"/>
                </a:solidFill>
              </a:rPr>
              <a:t>skills </a:t>
            </a:r>
            <a:r>
              <a:rPr lang="en-US" sz="2200" dirty="0">
                <a:solidFill>
                  <a:srgbClr val="0072BC"/>
                </a:solidFill>
              </a:rPr>
              <a:t>through </a:t>
            </a:r>
            <a:r>
              <a:rPr lang="en-US" sz="2200" b="1" dirty="0">
                <a:solidFill>
                  <a:srgbClr val="0072BC"/>
                </a:solidFill>
              </a:rPr>
              <a:t>technology</a:t>
            </a:r>
            <a:r>
              <a:rPr lang="en-US" sz="2200" dirty="0">
                <a:solidFill>
                  <a:srgbClr val="0072BC"/>
                </a:solidFill>
              </a:rPr>
              <a:t>.</a:t>
            </a:r>
          </a:p>
          <a:p>
            <a:endParaRPr lang="en-US" dirty="0"/>
          </a:p>
        </p:txBody>
      </p:sp>
      <p:sp>
        <p:nvSpPr>
          <p:cNvPr id="5" name="Slide Number Placeholder 4"/>
          <p:cNvSpPr>
            <a:spLocks noGrp="1"/>
          </p:cNvSpPr>
          <p:nvPr>
            <p:ph type="sldNum" sz="quarter" idx="12"/>
          </p:nvPr>
        </p:nvSpPr>
        <p:spPr/>
        <p:txBody>
          <a:bodyPr/>
          <a:lstStyle/>
          <a:p>
            <a:fld id="{6306FC8B-BD38-4A5C-AD7F-AA40E23BE3F3}" type="slidenum">
              <a:rPr lang="en-US" smtClean="0"/>
              <a:pPr/>
              <a:t>4</a:t>
            </a:fld>
            <a:endParaRPr lang="en-US" dirty="0"/>
          </a:p>
        </p:txBody>
      </p:sp>
      <p:sp>
        <p:nvSpPr>
          <p:cNvPr id="4" name="Footer Placeholder 3"/>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1186938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228600"/>
            <a:ext cx="8534400" cy="1143000"/>
          </a:xfrm>
        </p:spPr>
        <p:txBody>
          <a:bodyPr/>
          <a:lstStyle/>
          <a:p>
            <a:r>
              <a:rPr lang="en-US" altLang="en-US" smtClean="0">
                <a:ea typeface="ＭＳ Ｐゴシック" pitchFamily="34" charset="-128"/>
              </a:rPr>
              <a:t>ELA: Multiple Correct Response</a:t>
            </a:r>
          </a:p>
        </p:txBody>
      </p:sp>
      <p:sp>
        <p:nvSpPr>
          <p:cNvPr id="4099" name="Content Placeholder 2"/>
          <p:cNvSpPr>
            <a:spLocks noGrp="1"/>
          </p:cNvSpPr>
          <p:nvPr>
            <p:ph idx="1"/>
          </p:nvPr>
        </p:nvSpPr>
        <p:spPr/>
        <p:txBody>
          <a:bodyPr>
            <a:normAutofit fontScale="77500" lnSpcReduction="20000"/>
          </a:bodyPr>
          <a:lstStyle/>
          <a:p>
            <a:pPr marL="0" indent="0">
              <a:buFont typeface="Wingdings" pitchFamily="2" charset="2"/>
              <a:buNone/>
            </a:pPr>
            <a:r>
              <a:rPr lang="en-US" altLang="en-US" b="1" dirty="0" smtClean="0">
                <a:ea typeface="ＭＳ Ｐゴシック" pitchFamily="34" charset="-128"/>
              </a:rPr>
              <a:t>Select the two sentences </a:t>
            </a:r>
            <a:r>
              <a:rPr lang="en-US" altLang="en-US" dirty="0" smtClean="0">
                <a:ea typeface="ＭＳ Ｐゴシック" pitchFamily="34" charset="-128"/>
              </a:rPr>
              <a:t>from the story that show how the narrator feels about the setting.</a:t>
            </a:r>
          </a:p>
          <a:p>
            <a:pPr marL="0" indent="0">
              <a:buFont typeface="Wingdings" pitchFamily="2" charset="2"/>
              <a:buNone/>
            </a:pPr>
            <a:endParaRPr lang="en-US" altLang="en-US" dirty="0" smtClean="0">
              <a:ea typeface="ＭＳ Ｐゴシック" pitchFamily="34" charset="-128"/>
            </a:endParaRPr>
          </a:p>
          <a:p>
            <a:pPr marL="0" indent="0">
              <a:buFont typeface="Wingdings" pitchFamily="2" charset="2"/>
              <a:buChar char="q"/>
            </a:pPr>
            <a:r>
              <a:rPr lang="en-US" altLang="en-US" dirty="0" smtClean="0">
                <a:ea typeface="ＭＳ Ｐゴシック" pitchFamily="34" charset="-128"/>
              </a:rPr>
              <a:t>  An alley ran along the back of our house. </a:t>
            </a:r>
          </a:p>
          <a:p>
            <a:pPr marL="0" indent="0">
              <a:buFont typeface="Wingdings" pitchFamily="2" charset="2"/>
              <a:buChar char="q"/>
            </a:pPr>
            <a:r>
              <a:rPr lang="en-US" altLang="en-US" dirty="0" smtClean="0">
                <a:ea typeface="ＭＳ Ｐゴシック" pitchFamily="34" charset="-128"/>
              </a:rPr>
              <a:t>  Kids prowled about seeking adventures. </a:t>
            </a:r>
          </a:p>
          <a:p>
            <a:pPr marL="0" indent="0">
              <a:buFont typeface="Wingdings" pitchFamily="2" charset="2"/>
              <a:buChar char="q"/>
            </a:pPr>
            <a:r>
              <a:rPr lang="en-US" altLang="en-US" dirty="0" smtClean="0">
                <a:ea typeface="ＭＳ Ｐゴシック" pitchFamily="34" charset="-128"/>
              </a:rPr>
              <a:t>  The alley was a place where adventures could be found.</a:t>
            </a:r>
          </a:p>
          <a:p>
            <a:pPr marL="0" indent="0">
              <a:buFont typeface="Wingdings" pitchFamily="2" charset="2"/>
              <a:buChar char="q"/>
            </a:pPr>
            <a:r>
              <a:rPr lang="en-US" altLang="en-US" dirty="0" smtClean="0">
                <a:ea typeface="ＭＳ Ｐゴシック" pitchFamily="34" charset="-128"/>
              </a:rPr>
              <a:t>  It was a fine place . . .</a:t>
            </a:r>
          </a:p>
          <a:p>
            <a:pPr marL="0" indent="0">
              <a:buFont typeface="Wingdings" pitchFamily="2" charset="2"/>
              <a:buChar char="q"/>
            </a:pPr>
            <a:r>
              <a:rPr lang="en-US" altLang="ja-JP" dirty="0" smtClean="0">
                <a:ea typeface="ＭＳ Ｐゴシック" pitchFamily="34" charset="-128"/>
              </a:rPr>
              <a:t>  </a:t>
            </a:r>
            <a:r>
              <a:rPr lang="ja-JP" altLang="en-US" dirty="0" smtClean="0">
                <a:ea typeface="ＭＳ Ｐゴシック" pitchFamily="34" charset="-128"/>
              </a:rPr>
              <a:t>“</a:t>
            </a:r>
            <a:r>
              <a:rPr lang="en-US" altLang="ja-JP" dirty="0" smtClean="0">
                <a:ea typeface="ＭＳ Ｐゴシック" pitchFamily="34" charset="-128"/>
              </a:rPr>
              <a:t>It is a horrible place!</a:t>
            </a:r>
            <a:r>
              <a:rPr lang="ja-JP" altLang="en-US" dirty="0" smtClean="0">
                <a:ea typeface="ＭＳ Ｐゴシック" pitchFamily="34" charset="-128"/>
              </a:rPr>
              <a:t>”</a:t>
            </a:r>
            <a:endParaRPr lang="en-US" altLang="ja-JP" dirty="0" smtClean="0">
              <a:ea typeface="ＭＳ Ｐゴシック" pitchFamily="34" charset="-128"/>
            </a:endParaRPr>
          </a:p>
          <a:p>
            <a:pPr marL="0" indent="0">
              <a:buFont typeface="Wingdings" pitchFamily="2" charset="2"/>
              <a:buChar char="q"/>
            </a:pPr>
            <a:r>
              <a:rPr lang="en-US" altLang="en-US" dirty="0" smtClean="0">
                <a:ea typeface="ＭＳ Ｐゴシック" pitchFamily="34" charset="-128"/>
              </a:rPr>
              <a:t>  There was nothing to see there.</a:t>
            </a:r>
          </a:p>
          <a:p>
            <a:pPr marL="0" indent="0">
              <a:buFont typeface="Wingdings" pitchFamily="2" charset="2"/>
              <a:buChar char="q"/>
            </a:pPr>
            <a:endParaRPr lang="en-US" altLang="en-US" dirty="0" smtClean="0">
              <a:solidFill>
                <a:srgbClr val="0072BC"/>
              </a:solidFill>
              <a:ea typeface="ＭＳ Ｐゴシック" pitchFamily="34" charset="-128"/>
            </a:endParaRPr>
          </a:p>
          <a:p>
            <a:pPr marL="0" indent="0">
              <a:buFont typeface="Wingdings" pitchFamily="2" charset="2"/>
              <a:buNone/>
            </a:pPr>
            <a:r>
              <a:rPr lang="en-US" altLang="en-US" dirty="0" smtClean="0">
                <a:solidFill>
                  <a:srgbClr val="0072BC"/>
                </a:solidFill>
                <a:ea typeface="ＭＳ Ｐゴシック" pitchFamily="34" charset="-128"/>
              </a:rPr>
              <a:t>Note: An MCR format may also be used as Part B on an EBSR item.</a:t>
            </a:r>
          </a:p>
          <a:p>
            <a:pPr marL="0" indent="0">
              <a:buFont typeface="Wingdings" pitchFamily="2" charset="2"/>
              <a:buChar char="q"/>
            </a:pPr>
            <a:endParaRPr lang="en-US" altLang="en-US" dirty="0" smtClean="0">
              <a:ea typeface="ＭＳ Ｐゴシック" pitchFamily="34" charset="-128"/>
            </a:endParaRPr>
          </a:p>
          <a:p>
            <a:pPr marL="0" indent="0">
              <a:buFont typeface="Wingdings" pitchFamily="2" charset="2"/>
              <a:buChar char="q"/>
            </a:pPr>
            <a:endParaRPr lang="en-US" altLang="en-US"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fld id="{6306FC8B-BD38-4A5C-AD7F-AA40E23BE3F3}" type="slidenum">
              <a:rPr lang="en-US" smtClean="0"/>
              <a:pPr/>
              <a:t>5</a:t>
            </a:fld>
            <a:endParaRPr lang="en-US" dirty="0"/>
          </a:p>
        </p:txBody>
      </p:sp>
      <p:sp>
        <p:nvSpPr>
          <p:cNvPr id="3" name="Footer Placeholder 2"/>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3679356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228600"/>
            <a:ext cx="7924800" cy="1143000"/>
          </a:xfrm>
        </p:spPr>
        <p:txBody>
          <a:bodyPr>
            <a:normAutofit fontScale="90000"/>
          </a:bodyPr>
          <a:lstStyle/>
          <a:p>
            <a:r>
              <a:rPr lang="en-US" altLang="en-US" smtClean="0">
                <a:ea typeface="ＭＳ Ｐゴシック" pitchFamily="34" charset="-128"/>
              </a:rPr>
              <a:t>ELA: Evidence-Based Selected Response (EBSR)</a:t>
            </a:r>
          </a:p>
        </p:txBody>
      </p:sp>
      <p:sp>
        <p:nvSpPr>
          <p:cNvPr id="6147" name="Content Placeholder 2"/>
          <p:cNvSpPr>
            <a:spLocks noGrp="1"/>
          </p:cNvSpPr>
          <p:nvPr>
            <p:ph idx="1"/>
          </p:nvPr>
        </p:nvSpPr>
        <p:spPr/>
        <p:txBody>
          <a:bodyPr>
            <a:normAutofit fontScale="77500" lnSpcReduction="20000"/>
          </a:bodyPr>
          <a:lstStyle/>
          <a:p>
            <a:pPr marL="0" indent="0">
              <a:buFont typeface="Wingdings" pitchFamily="2" charset="2"/>
              <a:buNone/>
            </a:pPr>
            <a:r>
              <a:rPr lang="en-US" altLang="en-US" smtClean="0">
                <a:ea typeface="ＭＳ Ｐゴシック" pitchFamily="34" charset="-128"/>
              </a:rPr>
              <a:t>What does the word </a:t>
            </a:r>
            <a:r>
              <a:rPr lang="ja-JP" altLang="en-US" smtClean="0">
                <a:ea typeface="ＭＳ Ｐゴシック" pitchFamily="34" charset="-128"/>
              </a:rPr>
              <a:t>“</a:t>
            </a:r>
            <a:r>
              <a:rPr lang="en-US" altLang="ja-JP" smtClean="0">
                <a:ea typeface="ＭＳ Ｐゴシック" pitchFamily="34" charset="-128"/>
              </a:rPr>
              <a:t>swayed</a:t>
            </a:r>
            <a:r>
              <a:rPr lang="ja-JP" altLang="en-US" smtClean="0">
                <a:ea typeface="ＭＳ Ｐゴシック" pitchFamily="34" charset="-128"/>
              </a:rPr>
              <a:t>”</a:t>
            </a:r>
            <a:r>
              <a:rPr lang="en-US" altLang="ja-JP" smtClean="0">
                <a:ea typeface="ＭＳ Ｐゴシック" pitchFamily="34" charset="-128"/>
              </a:rPr>
              <a:t> mean in paragraph 1?</a:t>
            </a:r>
          </a:p>
          <a:p>
            <a:pPr marL="0" indent="0">
              <a:buFont typeface="Wingdings" pitchFamily="2" charset="2"/>
              <a:buNone/>
            </a:pPr>
            <a:r>
              <a:rPr lang="en-US" altLang="en-US" smtClean="0">
                <a:ea typeface="ＭＳ Ｐゴシック" pitchFamily="34" charset="-128"/>
              </a:rPr>
              <a:t>A	remained still </a:t>
            </a:r>
          </a:p>
          <a:p>
            <a:pPr marL="0" indent="0">
              <a:buFont typeface="Wingdings" pitchFamily="2" charset="2"/>
              <a:buNone/>
            </a:pPr>
            <a:r>
              <a:rPr lang="en-US" altLang="en-US" smtClean="0">
                <a:ea typeface="ＭＳ Ｐゴシック" pitchFamily="34" charset="-128"/>
              </a:rPr>
              <a:t>B	slowly began to die</a:t>
            </a:r>
          </a:p>
          <a:p>
            <a:pPr marL="0" indent="0">
              <a:buFont typeface="Wingdings" pitchFamily="2" charset="2"/>
              <a:buNone/>
            </a:pPr>
            <a:r>
              <a:rPr lang="en-US" altLang="en-US" smtClean="0">
                <a:ea typeface="ＭＳ Ｐゴシック" pitchFamily="34" charset="-128"/>
              </a:rPr>
              <a:t>C	grew taller than expected</a:t>
            </a:r>
          </a:p>
          <a:p>
            <a:pPr marL="0" indent="0">
              <a:buFont typeface="Wingdings" pitchFamily="2" charset="2"/>
              <a:buNone/>
            </a:pPr>
            <a:r>
              <a:rPr lang="en-US" altLang="en-US" smtClean="0">
                <a:ea typeface="ＭＳ Ｐゴシック" pitchFamily="34" charset="-128"/>
              </a:rPr>
              <a:t>D 	gently moved back and forth </a:t>
            </a:r>
          </a:p>
          <a:p>
            <a:pPr marL="0" indent="0">
              <a:buFont typeface="Wingdings" pitchFamily="2" charset="2"/>
              <a:buNone/>
            </a:pPr>
            <a:r>
              <a:rPr lang="en-US" altLang="en-US" smtClean="0">
                <a:ea typeface="ＭＳ Ｐゴシック" pitchFamily="34" charset="-128"/>
              </a:rPr>
              <a:t> </a:t>
            </a:r>
          </a:p>
          <a:p>
            <a:pPr marL="0" indent="0">
              <a:buFont typeface="Wingdings" pitchFamily="2" charset="2"/>
              <a:buNone/>
            </a:pPr>
            <a:r>
              <a:rPr lang="en-US" altLang="en-US" smtClean="0">
                <a:ea typeface="ＭＳ Ｐゴシック" pitchFamily="34" charset="-128"/>
              </a:rPr>
              <a:t>Part B</a:t>
            </a:r>
          </a:p>
          <a:p>
            <a:pPr marL="0" indent="0">
              <a:buFont typeface="Wingdings" pitchFamily="2" charset="2"/>
              <a:buNone/>
            </a:pPr>
            <a:r>
              <a:rPr lang="en-US" altLang="en-US" smtClean="0">
                <a:ea typeface="ＭＳ Ｐゴシック" pitchFamily="34" charset="-128"/>
              </a:rPr>
              <a:t>What detail in paragraph 1 best supports the answer to Part A?</a:t>
            </a:r>
          </a:p>
          <a:p>
            <a:pPr marL="0" indent="0">
              <a:buFont typeface="Wingdings" pitchFamily="2" charset="2"/>
              <a:buNone/>
            </a:pPr>
            <a:r>
              <a:rPr lang="en-US" altLang="en-US" smtClean="0">
                <a:ea typeface="ＭＳ Ｐゴシック" pitchFamily="34" charset="-128"/>
              </a:rPr>
              <a:t>A	</a:t>
            </a:r>
            <a:r>
              <a:rPr lang="ja-JP" altLang="en-US" smtClean="0">
                <a:ea typeface="ＭＳ Ｐゴシック" pitchFamily="34" charset="-128"/>
              </a:rPr>
              <a:t>“</a:t>
            </a:r>
            <a:r>
              <a:rPr lang="en-US" altLang="ja-JP" smtClean="0">
                <a:ea typeface="ＭＳ Ｐゴシック" pitchFamily="34" charset="-128"/>
              </a:rPr>
              <a:t>…along the back of our house…</a:t>
            </a:r>
            <a:r>
              <a:rPr lang="ja-JP" altLang="en-US" smtClean="0">
                <a:ea typeface="ＭＳ Ｐゴシック" pitchFamily="34" charset="-128"/>
              </a:rPr>
              <a:t>”</a:t>
            </a:r>
            <a:endParaRPr lang="en-US" altLang="ja-JP" smtClean="0">
              <a:ea typeface="ＭＳ Ｐゴシック" pitchFamily="34" charset="-128"/>
            </a:endParaRPr>
          </a:p>
          <a:p>
            <a:pPr marL="0" indent="0">
              <a:buFont typeface="Wingdings" pitchFamily="2" charset="2"/>
              <a:buNone/>
            </a:pPr>
            <a:r>
              <a:rPr lang="en-US" altLang="en-US" smtClean="0">
                <a:ea typeface="ＭＳ Ｐゴシック" pitchFamily="34" charset="-128"/>
              </a:rPr>
              <a:t>B	</a:t>
            </a:r>
            <a:r>
              <a:rPr lang="ja-JP" altLang="en-US" smtClean="0">
                <a:ea typeface="ＭＳ Ｐゴシック" pitchFamily="34" charset="-128"/>
              </a:rPr>
              <a:t>“</a:t>
            </a:r>
            <a:r>
              <a:rPr lang="en-US" altLang="ja-JP" smtClean="0">
                <a:ea typeface="ＭＳ Ｐゴシック" pitchFamily="34" charset="-128"/>
              </a:rPr>
              <a:t>…weren</a:t>
            </a:r>
            <a:r>
              <a:rPr lang="ja-JP" altLang="en-US" smtClean="0">
                <a:ea typeface="ＭＳ Ｐゴシック" pitchFamily="34" charset="-128"/>
              </a:rPr>
              <a:t>’</a:t>
            </a:r>
            <a:r>
              <a:rPr lang="en-US" altLang="ja-JP" smtClean="0">
                <a:ea typeface="ＭＳ Ｐゴシック" pitchFamily="34" charset="-128"/>
              </a:rPr>
              <a:t>t found anywhere else…</a:t>
            </a:r>
            <a:r>
              <a:rPr lang="ja-JP" altLang="en-US" smtClean="0">
                <a:ea typeface="ＭＳ Ｐゴシック" pitchFamily="34" charset="-128"/>
              </a:rPr>
              <a:t>”</a:t>
            </a:r>
            <a:endParaRPr lang="en-US" altLang="ja-JP" smtClean="0">
              <a:ea typeface="ＭＳ Ｐゴシック" pitchFamily="34" charset="-128"/>
            </a:endParaRPr>
          </a:p>
          <a:p>
            <a:pPr marL="0" indent="0">
              <a:buFont typeface="Wingdings" pitchFamily="2" charset="2"/>
              <a:buNone/>
            </a:pPr>
            <a:r>
              <a:rPr lang="en-US" altLang="en-US" smtClean="0">
                <a:ea typeface="ＭＳ Ｐゴシック" pitchFamily="34" charset="-128"/>
              </a:rPr>
              <a:t>C	</a:t>
            </a:r>
            <a:r>
              <a:rPr lang="ja-JP" altLang="en-US" smtClean="0">
                <a:ea typeface="ＭＳ Ｐゴシック" pitchFamily="34" charset="-128"/>
              </a:rPr>
              <a:t>“</a:t>
            </a:r>
            <a:r>
              <a:rPr lang="en-US" altLang="ja-JP" smtClean="0">
                <a:ea typeface="ＭＳ Ｐゴシック" pitchFamily="34" charset="-128"/>
              </a:rPr>
              <a:t>The grass was high…</a:t>
            </a:r>
            <a:r>
              <a:rPr lang="ja-JP" altLang="en-US" smtClean="0">
                <a:ea typeface="ＭＳ Ｐゴシック" pitchFamily="34" charset="-128"/>
              </a:rPr>
              <a:t>”</a:t>
            </a:r>
            <a:endParaRPr lang="en-US" altLang="ja-JP" smtClean="0">
              <a:ea typeface="ＭＳ Ｐゴシック" pitchFamily="34" charset="-128"/>
            </a:endParaRPr>
          </a:p>
          <a:p>
            <a:pPr marL="0" indent="0">
              <a:buFont typeface="Wingdings" pitchFamily="2" charset="2"/>
              <a:buNone/>
            </a:pPr>
            <a:r>
              <a:rPr lang="en-US" altLang="en-US" smtClean="0">
                <a:ea typeface="ＭＳ Ｐゴシック" pitchFamily="34" charset="-128"/>
              </a:rPr>
              <a:t>D	</a:t>
            </a:r>
            <a:r>
              <a:rPr lang="ja-JP" altLang="en-US" smtClean="0">
                <a:ea typeface="ＭＳ Ｐゴシック" pitchFamily="34" charset="-128"/>
              </a:rPr>
              <a:t>“</a:t>
            </a:r>
            <a:r>
              <a:rPr lang="en-US" altLang="ja-JP" smtClean="0">
                <a:ea typeface="ＭＳ Ｐゴシック" pitchFamily="34" charset="-128"/>
              </a:rPr>
              <a:t>…even with only the tiniest of breezes.</a:t>
            </a:r>
            <a:r>
              <a:rPr lang="ja-JP" altLang="en-US" smtClean="0">
                <a:ea typeface="ＭＳ Ｐゴシック" pitchFamily="34" charset="-128"/>
              </a:rPr>
              <a:t>”</a:t>
            </a:r>
            <a:endParaRPr lang="en-US" altLang="ja-JP" smtClean="0">
              <a:ea typeface="ＭＳ Ｐゴシック" pitchFamily="34" charset="-128"/>
            </a:endParaRPr>
          </a:p>
          <a:p>
            <a:pPr marL="0" indent="0"/>
            <a:endParaRPr lang="en-US" altLang="en-US" smtClean="0">
              <a:ea typeface="ＭＳ Ｐゴシック" pitchFamily="34" charset="-128"/>
            </a:endParaRPr>
          </a:p>
        </p:txBody>
      </p:sp>
      <p:sp>
        <p:nvSpPr>
          <p:cNvPr id="2" name="Slide Number Placeholder 1"/>
          <p:cNvSpPr>
            <a:spLocks noGrp="1"/>
          </p:cNvSpPr>
          <p:nvPr>
            <p:ph type="sldNum" sz="quarter" idx="12"/>
          </p:nvPr>
        </p:nvSpPr>
        <p:spPr/>
        <p:txBody>
          <a:bodyPr/>
          <a:lstStyle/>
          <a:p>
            <a:fld id="{6306FC8B-BD38-4A5C-AD7F-AA40E23BE3F3}" type="slidenum">
              <a:rPr lang="en-US" smtClean="0"/>
              <a:pPr/>
              <a:t>6</a:t>
            </a:fld>
            <a:endParaRPr lang="en-US" dirty="0"/>
          </a:p>
        </p:txBody>
      </p:sp>
      <p:sp>
        <p:nvSpPr>
          <p:cNvPr id="3" name="Footer Placeholder 2"/>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2466438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7391400" cy="1143000"/>
          </a:xfrm>
        </p:spPr>
        <p:txBody>
          <a:bodyPr>
            <a:normAutofit fontScale="90000"/>
          </a:bodyPr>
          <a:lstStyle/>
          <a:p>
            <a:r>
              <a:rPr lang="en-US" altLang="en-US" smtClean="0">
                <a:ea typeface="ＭＳ Ｐゴシック" pitchFamily="34" charset="-128"/>
              </a:rPr>
              <a:t>ELA: Evidence-Based Selected Response (EBSR)</a:t>
            </a:r>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81225"/>
            <a:ext cx="3581400" cy="210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06625"/>
            <a:ext cx="3940175" cy="180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0" y="4064000"/>
            <a:ext cx="3898900" cy="27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306FC8B-BD38-4A5C-AD7F-AA40E23BE3F3}" type="slidenum">
              <a:rPr lang="en-US" smtClean="0"/>
              <a:pPr/>
              <a:t>7</a:t>
            </a:fld>
            <a:endParaRPr lang="en-US" dirty="0"/>
          </a:p>
        </p:txBody>
      </p:sp>
      <p:sp>
        <p:nvSpPr>
          <p:cNvPr id="3" name="Footer Placeholder 2"/>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2846558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cid:image001.png@01CF4A91.EB30C8F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95400" y="1676400"/>
            <a:ext cx="502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152400" y="228600"/>
            <a:ext cx="6781800" cy="1143000"/>
          </a:xfrm>
        </p:spPr>
        <p:txBody>
          <a:bodyPr/>
          <a:lstStyle/>
          <a:p>
            <a:r>
              <a:rPr lang="en-US" altLang="en-US" smtClean="0">
                <a:ea typeface="ＭＳ Ｐゴシック" pitchFamily="34" charset="-128"/>
              </a:rPr>
              <a:t>Math: Multiple Select</a:t>
            </a:r>
          </a:p>
        </p:txBody>
      </p:sp>
      <p:sp>
        <p:nvSpPr>
          <p:cNvPr id="2" name="Slide Number Placeholder 1"/>
          <p:cNvSpPr>
            <a:spLocks noGrp="1"/>
          </p:cNvSpPr>
          <p:nvPr>
            <p:ph type="sldNum" sz="quarter" idx="12"/>
          </p:nvPr>
        </p:nvSpPr>
        <p:spPr/>
        <p:txBody>
          <a:bodyPr/>
          <a:lstStyle/>
          <a:p>
            <a:fld id="{6306FC8B-BD38-4A5C-AD7F-AA40E23BE3F3}" type="slidenum">
              <a:rPr lang="en-US" smtClean="0"/>
              <a:pPr/>
              <a:t>8</a:t>
            </a:fld>
            <a:endParaRPr lang="en-US" dirty="0"/>
          </a:p>
        </p:txBody>
      </p:sp>
      <p:sp>
        <p:nvSpPr>
          <p:cNvPr id="3" name="Footer Placeholder 2"/>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62079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0"/>
            <a:ext cx="4876800" cy="4419600"/>
          </a:xfrm>
          <a:prstGeom prst="rect">
            <a:avLst/>
          </a:prstGeom>
          <a:solidFill>
            <a:schemeClr val="tx1"/>
          </a:solidFill>
          <a:ln w="9525">
            <a:solidFill>
              <a:schemeClr val="tx1"/>
            </a:solidFill>
            <a:miter lim="800000"/>
            <a:headEnd/>
            <a:tailEnd/>
          </a:ln>
        </p:spPr>
      </p:pic>
      <p:sp>
        <p:nvSpPr>
          <p:cNvPr id="13315" name="Title 1"/>
          <p:cNvSpPr>
            <a:spLocks noGrp="1"/>
          </p:cNvSpPr>
          <p:nvPr>
            <p:ph type="title"/>
          </p:nvPr>
        </p:nvSpPr>
        <p:spPr>
          <a:xfrm>
            <a:off x="152400" y="228600"/>
            <a:ext cx="6781800" cy="1143000"/>
          </a:xfrm>
        </p:spPr>
        <p:txBody>
          <a:bodyPr>
            <a:normAutofit fontScale="90000"/>
          </a:bodyPr>
          <a:lstStyle/>
          <a:p>
            <a:r>
              <a:rPr lang="en-US" altLang="en-US" smtClean="0">
                <a:ea typeface="ＭＳ Ｐゴシック" pitchFamily="34" charset="-128"/>
              </a:rPr>
              <a:t>Math: Numeric Response or Equation Entry</a:t>
            </a:r>
          </a:p>
        </p:txBody>
      </p:sp>
      <p:sp>
        <p:nvSpPr>
          <p:cNvPr id="2" name="Slide Number Placeholder 1"/>
          <p:cNvSpPr>
            <a:spLocks noGrp="1"/>
          </p:cNvSpPr>
          <p:nvPr>
            <p:ph type="sldNum" sz="quarter" idx="12"/>
          </p:nvPr>
        </p:nvSpPr>
        <p:spPr/>
        <p:txBody>
          <a:bodyPr/>
          <a:lstStyle/>
          <a:p>
            <a:fld id="{6306FC8B-BD38-4A5C-AD7F-AA40E23BE3F3}" type="slidenum">
              <a:rPr lang="en-US" smtClean="0"/>
              <a:pPr/>
              <a:t>9</a:t>
            </a:fld>
            <a:endParaRPr lang="en-US" dirty="0"/>
          </a:p>
        </p:txBody>
      </p:sp>
      <p:sp>
        <p:nvSpPr>
          <p:cNvPr id="3" name="Footer Placeholder 2"/>
          <p:cNvSpPr>
            <a:spLocks noGrp="1"/>
          </p:cNvSpPr>
          <p:nvPr>
            <p:ph type="ftr" sz="quarter" idx="11"/>
          </p:nvPr>
        </p:nvSpPr>
        <p:spPr/>
        <p:txBody>
          <a:bodyPr/>
          <a:lstStyle/>
          <a:p>
            <a:r>
              <a:rPr lang="en-US" smtClean="0"/>
              <a:t>Copyright © 2014 CTB/McGraw-Hill LLC.</a:t>
            </a:r>
            <a:endParaRPr lang="en-US" dirty="0"/>
          </a:p>
        </p:txBody>
      </p:sp>
    </p:spTree>
    <p:extLst>
      <p:ext uri="{BB962C8B-B14F-4D97-AF65-F5344CB8AC3E}">
        <p14:creationId xmlns:p14="http://schemas.microsoft.com/office/powerpoint/2010/main" val="2815426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TB-dark accent colors">
      <a:dk1>
        <a:srgbClr val="0072BC"/>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3328</TotalTime>
  <Words>1109</Words>
  <Application>Microsoft Office PowerPoint</Application>
  <PresentationFormat>On-screen Show (4:3)</PresentationFormat>
  <Paragraphs>229</Paragraphs>
  <Slides>27</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Office Theme</vt:lpstr>
      <vt:lpstr>2_Office Theme</vt:lpstr>
      <vt:lpstr>Document</vt:lpstr>
      <vt:lpstr> </vt:lpstr>
      <vt:lpstr>  Readiness Form Items</vt:lpstr>
      <vt:lpstr>Acuity Readiness Form Item Types</vt:lpstr>
      <vt:lpstr>Technology-Enhanced Items</vt:lpstr>
      <vt:lpstr>ELA: Multiple Correct Response</vt:lpstr>
      <vt:lpstr>ELA: Evidence-Based Selected Response (EBSR)</vt:lpstr>
      <vt:lpstr>ELA: Evidence-Based Selected Response (EBSR)</vt:lpstr>
      <vt:lpstr>Math: Multiple Select</vt:lpstr>
      <vt:lpstr>Math: Numeric Response or Equation Entry</vt:lpstr>
      <vt:lpstr>  Online Reports   </vt:lpstr>
      <vt:lpstr>Readiness Assessments Tips</vt:lpstr>
      <vt:lpstr>Student Assessment Report </vt:lpstr>
      <vt:lpstr>Class Assessment Report </vt:lpstr>
      <vt:lpstr>Class Item Analysis Report </vt:lpstr>
      <vt:lpstr>Item View </vt:lpstr>
      <vt:lpstr>Classroom Matrix </vt:lpstr>
      <vt:lpstr>Distractor Analysis</vt:lpstr>
      <vt:lpstr>Student Learning Support Report </vt:lpstr>
      <vt:lpstr>PowerPoint Presentation</vt:lpstr>
      <vt:lpstr>PowerPoint Presentation</vt:lpstr>
      <vt:lpstr>Acuity Online Support Resources</vt:lpstr>
      <vt:lpstr>PowerPoint Presentation</vt:lpstr>
      <vt:lpstr>PowerPoint Presentation</vt:lpstr>
      <vt:lpstr>PowerPoint Presentation</vt:lpstr>
      <vt:lpstr>Formative Assessment</vt:lpstr>
      <vt:lpstr>Acuity And Formative Assessment</vt:lpstr>
      <vt:lpstr>Acuity Formative Assessment Activities</vt:lpstr>
    </vt:vector>
  </TitlesOfParts>
  <Company>The 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stock</dc:creator>
  <cp:lastModifiedBy>Needles, David</cp:lastModifiedBy>
  <cp:revision>555</cp:revision>
  <dcterms:created xsi:type="dcterms:W3CDTF">2012-12-26T16:29:41Z</dcterms:created>
  <dcterms:modified xsi:type="dcterms:W3CDTF">2014-11-14T18:00:05Z</dcterms:modified>
</cp:coreProperties>
</file>